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modernComment_134_F09DD488.xml" ContentType="application/vnd.ms-powerpoint.comments+xml"/>
  <Override PartName="/ppt/comments/modernComment_129_DAD9156E.xml" ContentType="application/vnd.ms-powerpoint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modernComment_135_B76BC357.xml" ContentType="application/vnd.ms-powerpoint.comments+xml"/>
  <Override PartName="/ppt/notesSlides/notesSlide2.xml" ContentType="application/vnd.openxmlformats-officedocument.presentationml.notesSlide+xml"/>
  <Override PartName="/ppt/comments/modernComment_2A57_BFFCC156.xml" ContentType="application/vnd.ms-powerpoint.comments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3" r:id="rId4"/>
  </p:sldMasterIdLst>
  <p:notesMasterIdLst>
    <p:notesMasterId r:id="rId16"/>
  </p:notesMasterIdLst>
  <p:handoutMasterIdLst>
    <p:handoutMasterId r:id="rId17"/>
  </p:handoutMasterIdLst>
  <p:sldIdLst>
    <p:sldId id="256" r:id="rId5"/>
    <p:sldId id="293" r:id="rId6"/>
    <p:sldId id="308" r:id="rId7"/>
    <p:sldId id="294" r:id="rId8"/>
    <p:sldId id="297" r:id="rId9"/>
    <p:sldId id="309" r:id="rId10"/>
    <p:sldId id="310" r:id="rId11"/>
    <p:sldId id="311" r:id="rId12"/>
    <p:sldId id="10839" r:id="rId13"/>
    <p:sldId id="307" r:id="rId14"/>
    <p:sldId id="1084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357D584-4B90-4FA1-F7DA-EDC4A112366E}" name="Patricia Gann" initials="PG" userId="S::Patricia.Gann@dhs.arkansas.gov::596509e6-9cb8-46eb-957f-475f25cee28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yson Wright" initials="JW" lastIdx="2" clrIdx="0">
    <p:extLst>
      <p:ext uri="{19B8F6BF-5375-455C-9EA6-DF929625EA0E}">
        <p15:presenceInfo xmlns:p15="http://schemas.microsoft.com/office/powerpoint/2012/main" userId="S::jayson.wright@guidehouse.com::bfdc1deb-8876-4610-ad71-aa4246d30e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B9"/>
    <a:srgbClr val="30B1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7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omments/modernComment_129_DAD9156E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C14632FE-41D3-4966-9F14-EF546DB2788A}" authorId="{2357D584-4B90-4FA1-F7DA-EDC4A112366E}" created="2022-09-14T16:06:29.589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671659886" sldId="297"/>
      <ac:spMk id="9" creationId="{FCDA8219-7164-4C3B-BD3C-75F2E21D1B93}"/>
      <ac:txMk cp="45" len="4">
        <ac:context len="82" hash="485838806"/>
      </ac:txMk>
    </ac:txMkLst>
    <p188:pos x="539577" y="861615"/>
    <p188:txBody>
      <a:bodyPr/>
      <a:lstStyle/>
      <a:p>
        <a:r>
          <a:rPr lang="en-US"/>
          <a:t>Take out the first "are" </a:t>
        </a:r>
      </a:p>
    </p188:txBody>
  </p188:cm>
</p188:cmLst>
</file>

<file path=ppt/comments/modernComment_134_F09DD48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702A83B-3A4E-4696-A436-5B044F6AC31F}" authorId="{2357D584-4B90-4FA1-F7DA-EDC4A112366E}" created="2022-09-14T15:05:21.911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4036875400" sldId="308"/>
      <ac:spMk id="3" creationId="{02ABD4F7-E0C9-41A3-A9EC-C9B29798AA6F}"/>
    </ac:deMkLst>
    <p188:txBody>
      <a:bodyPr/>
      <a:lstStyle/>
      <a:p>
        <a:r>
          <a:rPr lang="en-US"/>
          <a:t>We have tried to stay away from diagnosis, and focus on functional deficits, so would recommend taking the highlighted language out.  </a:t>
        </a:r>
      </a:p>
    </p188:txBody>
  </p188:cm>
</p188:cmLst>
</file>

<file path=ppt/comments/modernComment_135_B76BC35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61AA828-4AFE-4051-AC02-AFD0E02901E9}" authorId="{2357D584-4B90-4FA1-F7DA-EDC4A112366E}" created="2022-09-14T16:07:33.055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077292887" sldId="309"/>
      <ac:spMk id="3" creationId="{3A200EDD-FA82-44B7-81DB-4346F655C248}"/>
    </ac:deMkLst>
    <p188:txBody>
      <a:bodyPr/>
      <a:lstStyle/>
      <a:p>
        <a:r>
          <a:rPr lang="en-US"/>
          <a:t>Should this be updates? </a:t>
        </a:r>
      </a:p>
    </p188:txBody>
  </p188:cm>
</p188:cmLst>
</file>

<file path=ppt/comments/modernComment_2A57_BFFCC15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DD38370-A765-4CCC-8AC2-3799C71CDB2D}" authorId="{2357D584-4B90-4FA1-F7DA-EDC4A112366E}" created="2022-09-14T16:13:45.113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221012822" sldId="10839"/>
      <ac:spMk id="25" creationId="{10A543E2-5E92-63C5-30BA-AE7F5D1C529F}"/>
    </ac:deMkLst>
    <p188:replyLst>
      <p188:reply id="{72E9DF70-A820-4669-B63F-254D87082A0F}" authorId="{2357D584-4B90-4FA1-F7DA-EDC4A112366E}" created="2022-09-14T16:14:00.338">
        <p188:txBody>
          <a:bodyPr/>
          <a:lstStyle/>
          <a:p>
            <a:r>
              <a:rPr lang="en-US"/>
              <a:t>Change in name for this manual</a:t>
            </a:r>
          </a:p>
        </p188:txBody>
      </p188:reply>
    </p188:replyLst>
    <p188:txBody>
      <a:bodyPr/>
      <a:lstStyle/>
      <a:p>
        <a:r>
          <a:rPr lang="en-US"/>
          <a:t>Maybe add directly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737E68-D3F4-41B1-B7AD-0537F15DB95D}" type="doc">
      <dgm:prSet loTypeId="urn:microsoft.com/office/officeart/2005/8/layout/cycle4" loCatId="matrix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C04421EF-AF49-4972-8F15-31D7C9D8D321}">
      <dgm:prSet phldrT="[Text]" custT="1"/>
      <dgm:spPr>
        <a:xfrm>
          <a:off x="2641559" y="245456"/>
          <a:ext cx="1864607" cy="1864607"/>
        </a:xfrm>
        <a:prstGeom prst="pieWedge">
          <a:avLst/>
        </a:prstGeom>
        <a:solidFill>
          <a:schemeClr val="accent1"/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sz="2200" b="1" dirty="0">
              <a:solidFill>
                <a:srgbClr val="FFFFFF"/>
              </a:solidFill>
              <a:latin typeface="Calibri" panose="020F0502020204030204"/>
              <a:ea typeface="+mn-ea"/>
              <a:cs typeface="+mn-cs"/>
            </a:rPr>
            <a:t>Needed</a:t>
          </a:r>
        </a:p>
      </dgm:t>
    </dgm:pt>
    <dgm:pt modelId="{B3114AEE-01B8-4DE7-A3F8-F92FB351EFDB}" type="parTrans" cxnId="{A201BE67-BA90-4A51-8F61-853F4287C283}">
      <dgm:prSet/>
      <dgm:spPr/>
      <dgm:t>
        <a:bodyPr/>
        <a:lstStyle/>
        <a:p>
          <a:endParaRPr lang="en-US"/>
        </a:p>
      </dgm:t>
    </dgm:pt>
    <dgm:pt modelId="{3C14EB0A-5E3F-488E-A83D-6C8571DEB5FC}" type="sibTrans" cxnId="{A201BE67-BA90-4A51-8F61-853F4287C283}">
      <dgm:prSet/>
      <dgm:spPr/>
      <dgm:t>
        <a:bodyPr/>
        <a:lstStyle/>
        <a:p>
          <a:endParaRPr lang="en-US"/>
        </a:p>
      </dgm:t>
    </dgm:pt>
    <dgm:pt modelId="{86EAE445-74BE-4D00-A0FC-69E4F9EFCB49}">
      <dgm:prSet phldrT="[Text]" custT="1"/>
      <dgm:spPr>
        <a:xfrm rot="5400000">
          <a:off x="4592292" y="245456"/>
          <a:ext cx="1864607" cy="1864607"/>
        </a:xfrm>
        <a:prstGeom prst="pieWedg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sz="2200" b="1" dirty="0">
              <a:solidFill>
                <a:srgbClr val="FFFFFF"/>
              </a:solidFill>
              <a:latin typeface="Calibri" panose="020F0502020204030204"/>
              <a:ea typeface="+mn-ea"/>
              <a:cs typeface="+mn-cs"/>
            </a:rPr>
            <a:t>Un-Needed</a:t>
          </a:r>
        </a:p>
      </dgm:t>
    </dgm:pt>
    <dgm:pt modelId="{110F5F7E-7ACF-4202-91E3-7AFE5EC98805}" type="parTrans" cxnId="{B5F8BB32-D343-475B-B36D-04298F6E90F6}">
      <dgm:prSet/>
      <dgm:spPr/>
      <dgm:t>
        <a:bodyPr/>
        <a:lstStyle/>
        <a:p>
          <a:endParaRPr lang="en-US"/>
        </a:p>
      </dgm:t>
    </dgm:pt>
    <dgm:pt modelId="{C161E230-ED46-4E5E-B5A2-9585ED4F2B45}" type="sibTrans" cxnId="{B5F8BB32-D343-475B-B36D-04298F6E90F6}">
      <dgm:prSet/>
      <dgm:spPr/>
      <dgm:t>
        <a:bodyPr/>
        <a:lstStyle/>
        <a:p>
          <a:endParaRPr lang="en-US"/>
        </a:p>
      </dgm:t>
    </dgm:pt>
    <dgm:pt modelId="{362B6173-979A-452A-A2DD-64E7022BEE00}">
      <dgm:prSet phldrT="[Text]" custT="1"/>
      <dgm:spPr>
        <a:xfrm rot="10800000">
          <a:off x="4592292" y="2196188"/>
          <a:ext cx="1864607" cy="1864607"/>
        </a:xfrm>
        <a:prstGeom prst="pieWedg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sz="2200" b="1" dirty="0">
              <a:solidFill>
                <a:srgbClr val="FFFFFF"/>
              </a:solidFill>
              <a:latin typeface="Calibri" panose="020F0502020204030204"/>
              <a:ea typeface="+mn-ea"/>
              <a:cs typeface="+mn-cs"/>
            </a:rPr>
            <a:t>Under-utilized</a:t>
          </a:r>
        </a:p>
      </dgm:t>
    </dgm:pt>
    <dgm:pt modelId="{D98E3D41-54A4-40E8-AF05-66AB6FD568DC}" type="parTrans" cxnId="{AAC2CEEE-F78D-41D7-8C6E-B2BF39866EFB}">
      <dgm:prSet/>
      <dgm:spPr/>
      <dgm:t>
        <a:bodyPr/>
        <a:lstStyle/>
        <a:p>
          <a:endParaRPr lang="en-US"/>
        </a:p>
      </dgm:t>
    </dgm:pt>
    <dgm:pt modelId="{B1E8D2F2-0A11-44C0-8F2E-21A521AEC6FF}" type="sibTrans" cxnId="{AAC2CEEE-F78D-41D7-8C6E-B2BF39866EFB}">
      <dgm:prSet/>
      <dgm:spPr/>
      <dgm:t>
        <a:bodyPr/>
        <a:lstStyle/>
        <a:p>
          <a:endParaRPr lang="en-US"/>
        </a:p>
      </dgm:t>
    </dgm:pt>
    <dgm:pt modelId="{313264EB-D446-4151-A741-14346850A13B}">
      <dgm:prSet phldrT="[Text]" custT="1"/>
      <dgm:spPr>
        <a:xfrm rot="16200000">
          <a:off x="2641559" y="2196188"/>
          <a:ext cx="1864607" cy="1864607"/>
        </a:xfrm>
        <a:prstGeom prst="pieWedge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sz="2000" b="1" dirty="0">
              <a:solidFill>
                <a:srgbClr val="FFFFFF"/>
              </a:solidFill>
              <a:latin typeface="Calibri" panose="020F0502020204030204"/>
              <a:ea typeface="+mn-ea"/>
              <a:cs typeface="+mn-cs"/>
            </a:rPr>
            <a:t>Un-available</a:t>
          </a:r>
        </a:p>
      </dgm:t>
    </dgm:pt>
    <dgm:pt modelId="{44735755-3444-463C-AB21-B8BC5431CB05}" type="parTrans" cxnId="{E1A06088-D2FC-4750-9164-A3CEAB04D2A3}">
      <dgm:prSet/>
      <dgm:spPr/>
      <dgm:t>
        <a:bodyPr/>
        <a:lstStyle/>
        <a:p>
          <a:endParaRPr lang="en-US"/>
        </a:p>
      </dgm:t>
    </dgm:pt>
    <dgm:pt modelId="{C924DAC3-509D-4667-8992-005FD31D0D37}" type="sibTrans" cxnId="{E1A06088-D2FC-4750-9164-A3CEAB04D2A3}">
      <dgm:prSet/>
      <dgm:spPr/>
      <dgm:t>
        <a:bodyPr/>
        <a:lstStyle/>
        <a:p>
          <a:endParaRPr lang="en-US"/>
        </a:p>
      </dgm:t>
    </dgm:pt>
    <dgm:pt modelId="{48CF7735-7510-424E-B836-D6C3E05259A7}" type="pres">
      <dgm:prSet presAssocID="{27737E68-D3F4-41B1-B7AD-0537F15DB95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659E8349-CCE9-453F-ABB6-53D553922C1D}" type="pres">
      <dgm:prSet presAssocID="{27737E68-D3F4-41B1-B7AD-0537F15DB95D}" presName="children" presStyleCnt="0"/>
      <dgm:spPr/>
    </dgm:pt>
    <dgm:pt modelId="{9FB0AAD7-57E0-418F-AD56-8D40601A79E5}" type="pres">
      <dgm:prSet presAssocID="{27737E68-D3F4-41B1-B7AD-0537F15DB95D}" presName="childPlaceholder" presStyleCnt="0"/>
      <dgm:spPr/>
    </dgm:pt>
    <dgm:pt modelId="{ED535FDB-4D1E-448B-B61C-9469FA970B6C}" type="pres">
      <dgm:prSet presAssocID="{27737E68-D3F4-41B1-B7AD-0537F15DB95D}" presName="circle" presStyleCnt="0"/>
      <dgm:spPr/>
    </dgm:pt>
    <dgm:pt modelId="{A662FE77-EEE4-46E1-8343-C30615F08D96}" type="pres">
      <dgm:prSet presAssocID="{27737E68-D3F4-41B1-B7AD-0537F15DB95D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7D66B0E3-B5D2-4E28-83FE-5805E8744C6E}" type="pres">
      <dgm:prSet presAssocID="{27737E68-D3F4-41B1-B7AD-0537F15DB95D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9565D67C-4CD4-4695-8223-06A86BB97093}" type="pres">
      <dgm:prSet presAssocID="{27737E68-D3F4-41B1-B7AD-0537F15DB95D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C73F7200-CEF8-4C91-90BD-9D8865BBE640}" type="pres">
      <dgm:prSet presAssocID="{27737E68-D3F4-41B1-B7AD-0537F15DB95D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31EB575B-F3C7-4651-92DF-1625E3740CFD}" type="pres">
      <dgm:prSet presAssocID="{27737E68-D3F4-41B1-B7AD-0537F15DB95D}" presName="quadrantPlaceholder" presStyleCnt="0"/>
      <dgm:spPr/>
    </dgm:pt>
    <dgm:pt modelId="{5456B0AA-5C48-41BB-97E1-231F94599849}" type="pres">
      <dgm:prSet presAssocID="{27737E68-D3F4-41B1-B7AD-0537F15DB95D}" presName="center1" presStyleLbl="fgShp" presStyleIdx="0" presStyleCnt="2"/>
      <dgm:spPr>
        <a:xfrm>
          <a:off x="4227337" y="1765563"/>
          <a:ext cx="643784" cy="559812"/>
        </a:xfrm>
        <a:prstGeom prst="circularArrow">
          <a:avLst/>
        </a:prstGeom>
        <a:solidFill>
          <a:srgbClr val="036479"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54F25899-24EC-4B5F-BDFE-F523C066E506}" type="pres">
      <dgm:prSet presAssocID="{27737E68-D3F4-41B1-B7AD-0537F15DB95D}" presName="center2" presStyleLbl="fgShp" presStyleIdx="1" presStyleCnt="2"/>
      <dgm:spPr>
        <a:xfrm rot="10800000">
          <a:off x="4227337" y="1980875"/>
          <a:ext cx="643784" cy="559812"/>
        </a:xfrm>
        <a:prstGeom prst="circularArrow">
          <a:avLst/>
        </a:prstGeom>
        <a:solidFill>
          <a:srgbClr val="036479"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</dgm:ptLst>
  <dgm:cxnLst>
    <dgm:cxn modelId="{87408E1A-0205-428E-AA59-961583D6485D}" type="presOf" srcId="{313264EB-D446-4151-A741-14346850A13B}" destId="{C73F7200-CEF8-4C91-90BD-9D8865BBE640}" srcOrd="0" destOrd="0" presId="urn:microsoft.com/office/officeart/2005/8/layout/cycle4"/>
    <dgm:cxn modelId="{B5FE7A29-1B48-462F-B8DC-5DF38B70EC87}" type="presOf" srcId="{27737E68-D3F4-41B1-B7AD-0537F15DB95D}" destId="{48CF7735-7510-424E-B836-D6C3E05259A7}" srcOrd="0" destOrd="0" presId="urn:microsoft.com/office/officeart/2005/8/layout/cycle4"/>
    <dgm:cxn modelId="{B5F8BB32-D343-475B-B36D-04298F6E90F6}" srcId="{27737E68-D3F4-41B1-B7AD-0537F15DB95D}" destId="{86EAE445-74BE-4D00-A0FC-69E4F9EFCB49}" srcOrd="1" destOrd="0" parTransId="{110F5F7E-7ACF-4202-91E3-7AFE5EC98805}" sibTransId="{C161E230-ED46-4E5E-B5A2-9585ED4F2B45}"/>
    <dgm:cxn modelId="{A201BE67-BA90-4A51-8F61-853F4287C283}" srcId="{27737E68-D3F4-41B1-B7AD-0537F15DB95D}" destId="{C04421EF-AF49-4972-8F15-31D7C9D8D321}" srcOrd="0" destOrd="0" parTransId="{B3114AEE-01B8-4DE7-A3F8-F92FB351EFDB}" sibTransId="{3C14EB0A-5E3F-488E-A83D-6C8571DEB5FC}"/>
    <dgm:cxn modelId="{92100869-2543-49F7-9FCF-622345C3A3F3}" type="presOf" srcId="{C04421EF-AF49-4972-8F15-31D7C9D8D321}" destId="{A662FE77-EEE4-46E1-8343-C30615F08D96}" srcOrd="0" destOrd="0" presId="urn:microsoft.com/office/officeart/2005/8/layout/cycle4"/>
    <dgm:cxn modelId="{BADA2377-4DA1-43E8-B7A9-FFF2F8AC7EE9}" type="presOf" srcId="{362B6173-979A-452A-A2DD-64E7022BEE00}" destId="{9565D67C-4CD4-4695-8223-06A86BB97093}" srcOrd="0" destOrd="0" presId="urn:microsoft.com/office/officeart/2005/8/layout/cycle4"/>
    <dgm:cxn modelId="{E1A06088-D2FC-4750-9164-A3CEAB04D2A3}" srcId="{27737E68-D3F4-41B1-B7AD-0537F15DB95D}" destId="{313264EB-D446-4151-A741-14346850A13B}" srcOrd="3" destOrd="0" parTransId="{44735755-3444-463C-AB21-B8BC5431CB05}" sibTransId="{C924DAC3-509D-4667-8992-005FD31D0D37}"/>
    <dgm:cxn modelId="{AC2D608B-5590-4636-88AC-6E2800E1FA2A}" type="presOf" srcId="{86EAE445-74BE-4D00-A0FC-69E4F9EFCB49}" destId="{7D66B0E3-B5D2-4E28-83FE-5805E8744C6E}" srcOrd="0" destOrd="0" presId="urn:microsoft.com/office/officeart/2005/8/layout/cycle4"/>
    <dgm:cxn modelId="{AAC2CEEE-F78D-41D7-8C6E-B2BF39866EFB}" srcId="{27737E68-D3F4-41B1-B7AD-0537F15DB95D}" destId="{362B6173-979A-452A-A2DD-64E7022BEE00}" srcOrd="2" destOrd="0" parTransId="{D98E3D41-54A4-40E8-AF05-66AB6FD568DC}" sibTransId="{B1E8D2F2-0A11-44C0-8F2E-21A521AEC6FF}"/>
    <dgm:cxn modelId="{D4041C2C-8E8F-4087-9BF6-87695300E89F}" type="presParOf" srcId="{48CF7735-7510-424E-B836-D6C3E05259A7}" destId="{659E8349-CCE9-453F-ABB6-53D553922C1D}" srcOrd="0" destOrd="0" presId="urn:microsoft.com/office/officeart/2005/8/layout/cycle4"/>
    <dgm:cxn modelId="{F55BC84B-29BB-4CC3-9ECC-BE33EADFA778}" type="presParOf" srcId="{659E8349-CCE9-453F-ABB6-53D553922C1D}" destId="{9FB0AAD7-57E0-418F-AD56-8D40601A79E5}" srcOrd="0" destOrd="0" presId="urn:microsoft.com/office/officeart/2005/8/layout/cycle4"/>
    <dgm:cxn modelId="{B2C59B35-0974-4153-B6CE-7B9D5F2157BE}" type="presParOf" srcId="{48CF7735-7510-424E-B836-D6C3E05259A7}" destId="{ED535FDB-4D1E-448B-B61C-9469FA970B6C}" srcOrd="1" destOrd="0" presId="urn:microsoft.com/office/officeart/2005/8/layout/cycle4"/>
    <dgm:cxn modelId="{0A2A0260-0727-47C7-B793-024E2F247907}" type="presParOf" srcId="{ED535FDB-4D1E-448B-B61C-9469FA970B6C}" destId="{A662FE77-EEE4-46E1-8343-C30615F08D96}" srcOrd="0" destOrd="0" presId="urn:microsoft.com/office/officeart/2005/8/layout/cycle4"/>
    <dgm:cxn modelId="{635AA1F0-AC6C-43D5-A485-3B03E1BA445B}" type="presParOf" srcId="{ED535FDB-4D1E-448B-B61C-9469FA970B6C}" destId="{7D66B0E3-B5D2-4E28-83FE-5805E8744C6E}" srcOrd="1" destOrd="0" presId="urn:microsoft.com/office/officeart/2005/8/layout/cycle4"/>
    <dgm:cxn modelId="{9D519D7C-BC76-42AB-ABAA-5482A29D08E4}" type="presParOf" srcId="{ED535FDB-4D1E-448B-B61C-9469FA970B6C}" destId="{9565D67C-4CD4-4695-8223-06A86BB97093}" srcOrd="2" destOrd="0" presId="urn:microsoft.com/office/officeart/2005/8/layout/cycle4"/>
    <dgm:cxn modelId="{F0416D76-5294-42F4-813D-004C08A4CE02}" type="presParOf" srcId="{ED535FDB-4D1E-448B-B61C-9469FA970B6C}" destId="{C73F7200-CEF8-4C91-90BD-9D8865BBE640}" srcOrd="3" destOrd="0" presId="urn:microsoft.com/office/officeart/2005/8/layout/cycle4"/>
    <dgm:cxn modelId="{319AEB3B-1751-45BA-BE2F-84EB5A38A830}" type="presParOf" srcId="{ED535FDB-4D1E-448B-B61C-9469FA970B6C}" destId="{31EB575B-F3C7-4651-92DF-1625E3740CFD}" srcOrd="4" destOrd="0" presId="urn:microsoft.com/office/officeart/2005/8/layout/cycle4"/>
    <dgm:cxn modelId="{68DCAA44-DF8E-402C-816C-FFA8EA713C72}" type="presParOf" srcId="{48CF7735-7510-424E-B836-D6C3E05259A7}" destId="{5456B0AA-5C48-41BB-97E1-231F94599849}" srcOrd="2" destOrd="0" presId="urn:microsoft.com/office/officeart/2005/8/layout/cycle4"/>
    <dgm:cxn modelId="{EAD84F9D-6870-42FE-A10F-E7E5D103E626}" type="presParOf" srcId="{48CF7735-7510-424E-B836-D6C3E05259A7}" destId="{54F25899-24EC-4B5F-BDFE-F523C066E506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BD60F8-CA30-401F-BE29-B8B927D38394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E04B02-5A37-4DC0-A68B-F39DA5D70369}">
      <dgm:prSet phldrT="[Text]"/>
      <dgm:spPr>
        <a:xfrm>
          <a:off x="3599" y="735805"/>
          <a:ext cx="1405356" cy="843213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Submit Final Draft to ORP in Jira  8/19</a:t>
          </a:r>
        </a:p>
      </dgm:t>
    </dgm:pt>
    <dgm:pt modelId="{CB22C323-43BA-4E8E-AA88-1947AA440CF2}" type="parTrans" cxnId="{EDA0BE1D-7E3F-4F34-B87F-F27A319AEC6A}">
      <dgm:prSet/>
      <dgm:spPr/>
      <dgm:t>
        <a:bodyPr/>
        <a:lstStyle/>
        <a:p>
          <a:pPr algn="ctr"/>
          <a:endParaRPr lang="en-US"/>
        </a:p>
      </dgm:t>
    </dgm:pt>
    <dgm:pt modelId="{1FFD160B-B222-4BD0-8015-2B627F78339E}" type="sibTrans" cxnId="{EDA0BE1D-7E3F-4F34-B87F-F27A319AEC6A}">
      <dgm:prSet/>
      <dgm:spPr>
        <a:xfrm rot="5400000">
          <a:off x="-235131" y="1406952"/>
          <a:ext cx="1046810" cy="126482"/>
        </a:xfrm>
        <a:prstGeom prst="rect">
          <a:avLst/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en-US"/>
        </a:p>
      </dgm:t>
    </dgm:pt>
    <dgm:pt modelId="{B3B4BD5A-9FE1-4703-9D18-386F411A3E60}">
      <dgm:prSet phldrT="[Text]"/>
      <dgm:spPr>
        <a:xfrm>
          <a:off x="1872722" y="3897856"/>
          <a:ext cx="1405356" cy="843213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ORP Editing and Legal Review/Final Packet Prep 8/22-9/2</a:t>
          </a:r>
        </a:p>
      </dgm:t>
    </dgm:pt>
    <dgm:pt modelId="{6A0315F2-3DF2-45C3-A54D-C98A87CE0FBA}" type="parTrans" cxnId="{536A31E2-1880-47D2-954D-4A81EF14D4B6}">
      <dgm:prSet/>
      <dgm:spPr/>
      <dgm:t>
        <a:bodyPr/>
        <a:lstStyle/>
        <a:p>
          <a:pPr algn="ctr"/>
          <a:endParaRPr lang="en-US"/>
        </a:p>
      </dgm:t>
    </dgm:pt>
    <dgm:pt modelId="{084F7B46-F355-4C31-872F-4FFF13BFEF31}" type="sibTrans" cxnId="{536A31E2-1880-47D2-954D-4A81EF14D4B6}">
      <dgm:prSet/>
      <dgm:spPr>
        <a:xfrm rot="16200000">
          <a:off x="1633992" y="3514986"/>
          <a:ext cx="1046810" cy="126482"/>
        </a:xfrm>
        <a:prstGeom prst="rect">
          <a:avLst/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en-US"/>
        </a:p>
      </dgm:t>
    </dgm:pt>
    <dgm:pt modelId="{895ACFB0-0CB1-4A42-ABF7-5756BC17D8F5}">
      <dgm:prSet phldrT="[Text]"/>
      <dgm:spPr>
        <a:xfrm>
          <a:off x="1872722" y="2843839"/>
          <a:ext cx="1405356" cy="843213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Executive Approvals 9/5-9/7</a:t>
          </a:r>
        </a:p>
      </dgm:t>
    </dgm:pt>
    <dgm:pt modelId="{1D705D43-E703-49A4-BDF0-DB1469A0EF44}" type="parTrans" cxnId="{07EBDB9D-368C-4985-99CB-F0D7B0AF21B9}">
      <dgm:prSet/>
      <dgm:spPr/>
      <dgm:t>
        <a:bodyPr/>
        <a:lstStyle/>
        <a:p>
          <a:pPr algn="ctr"/>
          <a:endParaRPr lang="en-US"/>
        </a:p>
      </dgm:t>
    </dgm:pt>
    <dgm:pt modelId="{CA43D80E-7DE2-4115-A843-243445012888}" type="sibTrans" cxnId="{07EBDB9D-368C-4985-99CB-F0D7B0AF21B9}">
      <dgm:prSet/>
      <dgm:spPr>
        <a:xfrm rot="16200000">
          <a:off x="1633992" y="2460969"/>
          <a:ext cx="1046810" cy="126482"/>
        </a:xfrm>
        <a:prstGeom prst="rect">
          <a:avLst/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en-US"/>
        </a:p>
      </dgm:t>
    </dgm:pt>
    <dgm:pt modelId="{4833E8BC-FFDD-49C2-92EE-5A54A9F19EF5}">
      <dgm:prSet phldrT="[Text]"/>
      <dgm:spPr>
        <a:xfrm>
          <a:off x="5610969" y="735805"/>
          <a:ext cx="1405356" cy="843213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Go Live 1/1</a:t>
          </a:r>
        </a:p>
      </dgm:t>
    </dgm:pt>
    <dgm:pt modelId="{6A989F28-3F98-461A-AE83-51CF2DDBC52B}" type="parTrans" cxnId="{FDB99857-A60E-451D-99D2-1887E5918453}">
      <dgm:prSet/>
      <dgm:spPr/>
      <dgm:t>
        <a:bodyPr/>
        <a:lstStyle/>
        <a:p>
          <a:pPr algn="ctr"/>
          <a:endParaRPr lang="en-US"/>
        </a:p>
      </dgm:t>
    </dgm:pt>
    <dgm:pt modelId="{D6BFCB91-9025-451C-B989-E528C29B550B}" type="sibTrans" cxnId="{FDB99857-A60E-451D-99D2-1887E5918453}">
      <dgm:prSet/>
      <dgm:spPr/>
      <dgm:t>
        <a:bodyPr/>
        <a:lstStyle/>
        <a:p>
          <a:pPr algn="ctr"/>
          <a:endParaRPr lang="en-US"/>
        </a:p>
      </dgm:t>
    </dgm:pt>
    <dgm:pt modelId="{60E98DC9-0524-4966-88BE-8F28C5E43A60}">
      <dgm:prSet phldrT="[Text]"/>
      <dgm:spPr>
        <a:xfrm>
          <a:off x="3741846" y="1789822"/>
          <a:ext cx="1405356" cy="843213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Governor Review</a:t>
          </a:r>
        </a:p>
        <a:p>
          <a:pPr algn="ctr">
            <a:buNone/>
          </a:pPr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9/15-9/29</a:t>
          </a:r>
        </a:p>
      </dgm:t>
    </dgm:pt>
    <dgm:pt modelId="{C82B9537-5476-4762-8B61-CE6E245746DC}" type="parTrans" cxnId="{AFFBA630-5F1F-49F0-84B9-B29CE305D75C}">
      <dgm:prSet/>
      <dgm:spPr/>
      <dgm:t>
        <a:bodyPr/>
        <a:lstStyle/>
        <a:p>
          <a:pPr algn="ctr"/>
          <a:endParaRPr lang="en-US"/>
        </a:p>
      </dgm:t>
    </dgm:pt>
    <dgm:pt modelId="{A8E153EA-D244-46A8-BF4F-B8AE42CB6A85}" type="sibTrans" cxnId="{AFFBA630-5F1F-49F0-84B9-B29CE305D75C}">
      <dgm:prSet/>
      <dgm:spPr>
        <a:xfrm rot="5400000">
          <a:off x="3503115" y="2460969"/>
          <a:ext cx="1046810" cy="126482"/>
        </a:xfrm>
        <a:prstGeom prst="rect">
          <a:avLst/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en-US"/>
        </a:p>
      </dgm:t>
    </dgm:pt>
    <dgm:pt modelId="{E87C8420-6D79-4FC3-A7F2-8BC700351090}">
      <dgm:prSet phldrT="[Text]"/>
      <dgm:spPr>
        <a:xfrm>
          <a:off x="3741846" y="2843839"/>
          <a:ext cx="1405356" cy="843213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Send Notice to ADG</a:t>
          </a:r>
        </a:p>
        <a:p>
          <a:pPr algn="ctr">
            <a:buNone/>
          </a:pPr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9/30</a:t>
          </a:r>
        </a:p>
      </dgm:t>
    </dgm:pt>
    <dgm:pt modelId="{1021F6E6-CEDC-4277-B844-E156E4980AC7}" type="parTrans" cxnId="{467EAFAB-E719-4018-A192-8EB12C04FBBF}">
      <dgm:prSet/>
      <dgm:spPr/>
      <dgm:t>
        <a:bodyPr/>
        <a:lstStyle/>
        <a:p>
          <a:pPr algn="ctr"/>
          <a:endParaRPr lang="en-US"/>
        </a:p>
      </dgm:t>
    </dgm:pt>
    <dgm:pt modelId="{2343BD01-6E04-480B-A397-C6E6A41B48B7}" type="sibTrans" cxnId="{467EAFAB-E719-4018-A192-8EB12C04FBBF}">
      <dgm:prSet/>
      <dgm:spPr>
        <a:xfrm rot="5400000">
          <a:off x="3503115" y="3514986"/>
          <a:ext cx="1046810" cy="126482"/>
        </a:xfrm>
        <a:prstGeom prst="rect">
          <a:avLst/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en-US"/>
        </a:p>
      </dgm:t>
    </dgm:pt>
    <dgm:pt modelId="{4C8901D9-EC7B-491E-9852-F32C78F774F4}">
      <dgm:prSet phldrT="[Text]"/>
      <dgm:spPr>
        <a:xfrm>
          <a:off x="3741846" y="3897856"/>
          <a:ext cx="1405356" cy="843213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File with BLR and SOS 9/30</a:t>
          </a:r>
        </a:p>
        <a:p>
          <a:pPr algn="ctr">
            <a:buNone/>
          </a:pPr>
          <a:r>
            <a:rPr lang="en-US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*submit to CMS</a:t>
          </a:r>
        </a:p>
      </dgm:t>
    </dgm:pt>
    <dgm:pt modelId="{40AC8F59-A008-4141-A640-3654FEDF3849}" type="parTrans" cxnId="{04C92F49-03BB-4540-9254-A5D014090005}">
      <dgm:prSet/>
      <dgm:spPr/>
      <dgm:t>
        <a:bodyPr/>
        <a:lstStyle/>
        <a:p>
          <a:pPr algn="ctr"/>
          <a:endParaRPr lang="en-US"/>
        </a:p>
      </dgm:t>
    </dgm:pt>
    <dgm:pt modelId="{E0AA0E0A-CC89-4D92-A7FC-E0A93A9F9CEA}" type="sibTrans" cxnId="{04C92F49-03BB-4540-9254-A5D014090005}">
      <dgm:prSet/>
      <dgm:spPr>
        <a:xfrm>
          <a:off x="4030124" y="4041995"/>
          <a:ext cx="1861916" cy="126482"/>
        </a:xfrm>
        <a:prstGeom prst="rect">
          <a:avLst/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en-US"/>
        </a:p>
      </dgm:t>
    </dgm:pt>
    <dgm:pt modelId="{C3853CD6-8A1C-4F5E-800F-3A19D9DC050E}">
      <dgm:prSet phldrT="[Text]"/>
      <dgm:spPr>
        <a:xfrm>
          <a:off x="5610969" y="3897856"/>
          <a:ext cx="1405356" cy="843213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Public Comment Period 10/2-10/31</a:t>
          </a:r>
        </a:p>
      </dgm:t>
    </dgm:pt>
    <dgm:pt modelId="{9CC08192-853F-4289-9FE0-CC3704BF62F6}" type="parTrans" cxnId="{942053B7-C1CB-41CE-A97B-FC211BD35015}">
      <dgm:prSet/>
      <dgm:spPr/>
      <dgm:t>
        <a:bodyPr/>
        <a:lstStyle/>
        <a:p>
          <a:pPr algn="ctr"/>
          <a:endParaRPr lang="en-US"/>
        </a:p>
      </dgm:t>
    </dgm:pt>
    <dgm:pt modelId="{4C8FF850-9213-483F-B6B4-F0174C6A3D05}" type="sibTrans" cxnId="{942053B7-C1CB-41CE-A97B-FC211BD35015}">
      <dgm:prSet/>
      <dgm:spPr>
        <a:xfrm rot="16200000">
          <a:off x="5372239" y="3514986"/>
          <a:ext cx="1046810" cy="126482"/>
        </a:xfrm>
        <a:prstGeom prst="rect">
          <a:avLst/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en-US"/>
        </a:p>
      </dgm:t>
    </dgm:pt>
    <dgm:pt modelId="{1A1CFD12-4C39-4507-A0C6-A7FE8138B359}">
      <dgm:prSet phldrT="[Text]"/>
      <dgm:spPr>
        <a:xfrm>
          <a:off x="5610969" y="2843839"/>
          <a:ext cx="1405356" cy="843213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Request Review and send Public Comment Summary to BLR </a:t>
          </a:r>
          <a:r>
            <a:rPr lang="en-US" b="1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11/15</a:t>
          </a:r>
        </a:p>
      </dgm:t>
    </dgm:pt>
    <dgm:pt modelId="{4C74B4CC-F25A-4CFE-932A-237A21FA6C2D}" type="parTrans" cxnId="{AA8E191F-1E5B-476F-9933-3A2C72C19573}">
      <dgm:prSet/>
      <dgm:spPr/>
      <dgm:t>
        <a:bodyPr/>
        <a:lstStyle/>
        <a:p>
          <a:pPr algn="ctr"/>
          <a:endParaRPr lang="en-US"/>
        </a:p>
      </dgm:t>
    </dgm:pt>
    <dgm:pt modelId="{B8C5FECD-B7B8-4DB9-AF5F-047288EFE3BD}" type="sibTrans" cxnId="{AA8E191F-1E5B-476F-9933-3A2C72C19573}">
      <dgm:prSet/>
      <dgm:spPr>
        <a:xfrm rot="16200000">
          <a:off x="5372239" y="2460969"/>
          <a:ext cx="1046810" cy="126482"/>
        </a:xfrm>
        <a:prstGeom prst="rect">
          <a:avLst/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en-US"/>
        </a:p>
      </dgm:t>
    </dgm:pt>
    <dgm:pt modelId="{3D760096-BC8C-4410-ACF3-ABF53C703889}">
      <dgm:prSet phldrT="[Text]"/>
      <dgm:spPr>
        <a:xfrm>
          <a:off x="5610969" y="1789822"/>
          <a:ext cx="1405356" cy="843213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Legislative Approval/ Final Filing December</a:t>
          </a:r>
        </a:p>
      </dgm:t>
    </dgm:pt>
    <dgm:pt modelId="{46CE463F-9BB3-46C7-95B1-AFEAFCBCA9F8}" type="parTrans" cxnId="{13433CEC-415A-41FB-9ED7-D0C6F76BAA62}">
      <dgm:prSet/>
      <dgm:spPr/>
      <dgm:t>
        <a:bodyPr/>
        <a:lstStyle/>
        <a:p>
          <a:pPr algn="ctr"/>
          <a:endParaRPr lang="en-US"/>
        </a:p>
      </dgm:t>
    </dgm:pt>
    <dgm:pt modelId="{1718FDED-24D0-4F9D-B135-8193D46DC79C}" type="sibTrans" cxnId="{13433CEC-415A-41FB-9ED7-D0C6F76BAA62}">
      <dgm:prSet/>
      <dgm:spPr>
        <a:xfrm rot="16200000">
          <a:off x="5372239" y="1406952"/>
          <a:ext cx="1046810" cy="126482"/>
        </a:xfrm>
        <a:prstGeom prst="rect">
          <a:avLst/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en-US"/>
        </a:p>
      </dgm:t>
    </dgm:pt>
    <dgm:pt modelId="{31C765BF-9E23-41CD-9D8A-D98C498EB204}">
      <dgm:prSet phldrT="[Text]"/>
      <dgm:spPr/>
      <dgm:t>
        <a:bodyPr/>
        <a:lstStyle/>
        <a:p>
          <a:r>
            <a:rPr lang="en-US"/>
            <a:t>Deputy Director Review 9/8-9/12</a:t>
          </a:r>
        </a:p>
      </dgm:t>
    </dgm:pt>
    <dgm:pt modelId="{E1E84A62-8A2C-4743-836B-18F44543816D}" type="parTrans" cxnId="{ADD804E9-E2A9-4698-9602-7509624DC388}">
      <dgm:prSet/>
      <dgm:spPr/>
      <dgm:t>
        <a:bodyPr/>
        <a:lstStyle/>
        <a:p>
          <a:endParaRPr lang="en-US"/>
        </a:p>
      </dgm:t>
    </dgm:pt>
    <dgm:pt modelId="{C0A6A593-6EBC-4D73-B45C-FECE3FFDB4FA}" type="sibTrans" cxnId="{ADD804E9-E2A9-4698-9602-7509624DC388}">
      <dgm:prSet/>
      <dgm:spPr/>
      <dgm:t>
        <a:bodyPr/>
        <a:lstStyle/>
        <a:p>
          <a:endParaRPr lang="en-US"/>
        </a:p>
      </dgm:t>
    </dgm:pt>
    <dgm:pt modelId="{87EEF90A-3E63-48F9-BAEA-079DA32764A6}">
      <dgm:prSet phldrT="[Text]"/>
      <dgm:spPr>
        <a:xfrm>
          <a:off x="1872722" y="735805"/>
          <a:ext cx="1405356" cy="843213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Secretary Review 9/14</a:t>
          </a:r>
        </a:p>
      </dgm:t>
    </dgm:pt>
    <dgm:pt modelId="{38EA0BE4-6AE8-4565-A56A-F101A591BDE4}" type="sibTrans" cxnId="{015BD80A-D673-498E-BD11-DC1CF36B6A43}">
      <dgm:prSet/>
      <dgm:spPr>
        <a:xfrm>
          <a:off x="2161000" y="879944"/>
          <a:ext cx="1861916" cy="126482"/>
        </a:xfrm>
        <a:prstGeom prst="rect">
          <a:avLst/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en-US"/>
        </a:p>
      </dgm:t>
    </dgm:pt>
    <dgm:pt modelId="{55690051-C36D-4547-8CF8-EDA532154FFF}" type="parTrans" cxnId="{015BD80A-D673-498E-BD11-DC1CF36B6A43}">
      <dgm:prSet/>
      <dgm:spPr/>
      <dgm:t>
        <a:bodyPr/>
        <a:lstStyle/>
        <a:p>
          <a:pPr algn="ctr"/>
          <a:endParaRPr lang="en-US"/>
        </a:p>
      </dgm:t>
    </dgm:pt>
    <dgm:pt modelId="{565BF30F-8AA9-4492-8D0B-F0D6E3B500DF}">
      <dgm:prSet phldrT="[Text]"/>
      <dgm:spPr>
        <a:xfrm>
          <a:off x="1872722" y="1789822"/>
          <a:ext cx="1405356" cy="843213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PRC 9/13</a:t>
          </a:r>
        </a:p>
      </dgm:t>
    </dgm:pt>
    <dgm:pt modelId="{85EDE246-FB13-44A8-B4E2-4CF53079D825}" type="sibTrans" cxnId="{984879D1-D107-4186-8C6B-5AF67F65867D}">
      <dgm:prSet/>
      <dgm:spPr>
        <a:xfrm rot="16200000">
          <a:off x="1633992" y="1406952"/>
          <a:ext cx="1046810" cy="126482"/>
        </a:xfrm>
        <a:prstGeom prst="rect">
          <a:avLst/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en-US"/>
        </a:p>
      </dgm:t>
    </dgm:pt>
    <dgm:pt modelId="{B3DCC611-4B4B-42FC-A2BA-6E22BDB68F14}" type="parTrans" cxnId="{984879D1-D107-4186-8C6B-5AF67F65867D}">
      <dgm:prSet/>
      <dgm:spPr/>
      <dgm:t>
        <a:bodyPr/>
        <a:lstStyle/>
        <a:p>
          <a:pPr algn="ctr"/>
          <a:endParaRPr lang="en-US"/>
        </a:p>
      </dgm:t>
    </dgm:pt>
    <dgm:pt modelId="{519AC095-28BC-4F92-9F60-52AB164B01D7}" type="pres">
      <dgm:prSet presAssocID="{A0BD60F8-CA30-401F-BE29-B8B927D38394}" presName="Name0" presStyleCnt="0">
        <dgm:presLayoutVars>
          <dgm:dir/>
          <dgm:resizeHandles/>
        </dgm:presLayoutVars>
      </dgm:prSet>
      <dgm:spPr/>
    </dgm:pt>
    <dgm:pt modelId="{E1A51FE3-A79C-48E9-B4BD-E2F04037D69B}" type="pres">
      <dgm:prSet presAssocID="{00E04B02-5A37-4DC0-A68B-F39DA5D70369}" presName="compNode" presStyleCnt="0"/>
      <dgm:spPr/>
    </dgm:pt>
    <dgm:pt modelId="{311DB82D-99A1-480F-AF1D-DE27CFBFE617}" type="pres">
      <dgm:prSet presAssocID="{00E04B02-5A37-4DC0-A68B-F39DA5D70369}" presName="dummyConnPt" presStyleCnt="0"/>
      <dgm:spPr/>
    </dgm:pt>
    <dgm:pt modelId="{497C3D4D-CB09-4002-82AE-98A04AFE87E4}" type="pres">
      <dgm:prSet presAssocID="{00E04B02-5A37-4DC0-A68B-F39DA5D70369}" presName="node" presStyleLbl="node1" presStyleIdx="0" presStyleCnt="13">
        <dgm:presLayoutVars>
          <dgm:bulletEnabled val="1"/>
        </dgm:presLayoutVars>
      </dgm:prSet>
      <dgm:spPr/>
    </dgm:pt>
    <dgm:pt modelId="{01700C33-B786-47AF-9EA7-D7F684A743A0}" type="pres">
      <dgm:prSet presAssocID="{1FFD160B-B222-4BD0-8015-2B627F78339E}" presName="sibTrans" presStyleLbl="bgSibTrans2D1" presStyleIdx="0" presStyleCnt="12"/>
      <dgm:spPr/>
    </dgm:pt>
    <dgm:pt modelId="{B2962AEA-9F19-47AA-93EB-B54898C1F9BD}" type="pres">
      <dgm:prSet presAssocID="{B3B4BD5A-9FE1-4703-9D18-386F411A3E60}" presName="compNode" presStyleCnt="0"/>
      <dgm:spPr/>
    </dgm:pt>
    <dgm:pt modelId="{2CCBBCD4-B312-4BA5-A8DA-CCA630D49C84}" type="pres">
      <dgm:prSet presAssocID="{B3B4BD5A-9FE1-4703-9D18-386F411A3E60}" presName="dummyConnPt" presStyleCnt="0"/>
      <dgm:spPr/>
    </dgm:pt>
    <dgm:pt modelId="{4E57A5C7-7778-4DF8-AD41-A50F1F5313C6}" type="pres">
      <dgm:prSet presAssocID="{B3B4BD5A-9FE1-4703-9D18-386F411A3E60}" presName="node" presStyleLbl="node1" presStyleIdx="1" presStyleCnt="13">
        <dgm:presLayoutVars>
          <dgm:bulletEnabled val="1"/>
        </dgm:presLayoutVars>
      </dgm:prSet>
      <dgm:spPr/>
    </dgm:pt>
    <dgm:pt modelId="{40B3EE3F-9D2D-4BBD-B1FB-F59AE83F30C9}" type="pres">
      <dgm:prSet presAssocID="{084F7B46-F355-4C31-872F-4FFF13BFEF31}" presName="sibTrans" presStyleLbl="bgSibTrans2D1" presStyleIdx="1" presStyleCnt="12"/>
      <dgm:spPr/>
    </dgm:pt>
    <dgm:pt modelId="{BE14CBA7-E65F-41B1-B8E2-B9D52144032E}" type="pres">
      <dgm:prSet presAssocID="{895ACFB0-0CB1-4A42-ABF7-5756BC17D8F5}" presName="compNode" presStyleCnt="0"/>
      <dgm:spPr/>
    </dgm:pt>
    <dgm:pt modelId="{09DE0567-8D8C-463B-AB2C-FAA0907AC3AC}" type="pres">
      <dgm:prSet presAssocID="{895ACFB0-0CB1-4A42-ABF7-5756BC17D8F5}" presName="dummyConnPt" presStyleCnt="0"/>
      <dgm:spPr/>
    </dgm:pt>
    <dgm:pt modelId="{A87C875C-9206-4870-8099-173CEDBC01C5}" type="pres">
      <dgm:prSet presAssocID="{895ACFB0-0CB1-4A42-ABF7-5756BC17D8F5}" presName="node" presStyleLbl="node1" presStyleIdx="2" presStyleCnt="13">
        <dgm:presLayoutVars>
          <dgm:bulletEnabled val="1"/>
        </dgm:presLayoutVars>
      </dgm:prSet>
      <dgm:spPr/>
    </dgm:pt>
    <dgm:pt modelId="{F1D17BB9-718E-4BF9-92E3-AF9BB10EBC57}" type="pres">
      <dgm:prSet presAssocID="{CA43D80E-7DE2-4115-A843-243445012888}" presName="sibTrans" presStyleLbl="bgSibTrans2D1" presStyleIdx="2" presStyleCnt="12"/>
      <dgm:spPr/>
    </dgm:pt>
    <dgm:pt modelId="{5F6DE8E5-EE2B-4B9C-AC34-836B7052C020}" type="pres">
      <dgm:prSet presAssocID="{31C765BF-9E23-41CD-9D8A-D98C498EB204}" presName="compNode" presStyleCnt="0"/>
      <dgm:spPr/>
    </dgm:pt>
    <dgm:pt modelId="{9ACDD1A0-3ADE-4441-9D87-B1FE3B066567}" type="pres">
      <dgm:prSet presAssocID="{31C765BF-9E23-41CD-9D8A-D98C498EB204}" presName="dummyConnPt" presStyleCnt="0"/>
      <dgm:spPr/>
    </dgm:pt>
    <dgm:pt modelId="{2D92F745-527F-4903-A7AD-F353EFE0CD37}" type="pres">
      <dgm:prSet presAssocID="{31C765BF-9E23-41CD-9D8A-D98C498EB204}" presName="node" presStyleLbl="node1" presStyleIdx="3" presStyleCnt="13">
        <dgm:presLayoutVars>
          <dgm:bulletEnabled val="1"/>
        </dgm:presLayoutVars>
      </dgm:prSet>
      <dgm:spPr/>
    </dgm:pt>
    <dgm:pt modelId="{F83E0ACF-2C67-448D-A21A-044E82707D1B}" type="pres">
      <dgm:prSet presAssocID="{C0A6A593-6EBC-4D73-B45C-FECE3FFDB4FA}" presName="sibTrans" presStyleLbl="bgSibTrans2D1" presStyleIdx="3" presStyleCnt="12"/>
      <dgm:spPr/>
    </dgm:pt>
    <dgm:pt modelId="{68DD317B-0AB1-4A13-96BC-DD7FE2F333C6}" type="pres">
      <dgm:prSet presAssocID="{565BF30F-8AA9-4492-8D0B-F0D6E3B500DF}" presName="compNode" presStyleCnt="0"/>
      <dgm:spPr/>
    </dgm:pt>
    <dgm:pt modelId="{762F237C-8C65-4CFD-AE8F-73A595F0D982}" type="pres">
      <dgm:prSet presAssocID="{565BF30F-8AA9-4492-8D0B-F0D6E3B500DF}" presName="dummyConnPt" presStyleCnt="0"/>
      <dgm:spPr/>
    </dgm:pt>
    <dgm:pt modelId="{08BB5C4F-C3E2-4B0E-9612-F8ADF21D5FC0}" type="pres">
      <dgm:prSet presAssocID="{565BF30F-8AA9-4492-8D0B-F0D6E3B500DF}" presName="node" presStyleLbl="node1" presStyleIdx="4" presStyleCnt="13">
        <dgm:presLayoutVars>
          <dgm:bulletEnabled val="1"/>
        </dgm:presLayoutVars>
      </dgm:prSet>
      <dgm:spPr/>
    </dgm:pt>
    <dgm:pt modelId="{69853F4A-DA1E-442E-BCBB-5913D34A6EC1}" type="pres">
      <dgm:prSet presAssocID="{85EDE246-FB13-44A8-B4E2-4CF53079D825}" presName="sibTrans" presStyleLbl="bgSibTrans2D1" presStyleIdx="4" presStyleCnt="12"/>
      <dgm:spPr/>
    </dgm:pt>
    <dgm:pt modelId="{D0CEABCA-51AF-4B42-B1B1-BB325C86B0B0}" type="pres">
      <dgm:prSet presAssocID="{87EEF90A-3E63-48F9-BAEA-079DA32764A6}" presName="compNode" presStyleCnt="0"/>
      <dgm:spPr/>
    </dgm:pt>
    <dgm:pt modelId="{08F83E87-A084-46B3-8B99-040EBF32C6DB}" type="pres">
      <dgm:prSet presAssocID="{87EEF90A-3E63-48F9-BAEA-079DA32764A6}" presName="dummyConnPt" presStyleCnt="0"/>
      <dgm:spPr/>
    </dgm:pt>
    <dgm:pt modelId="{AE0F9131-1838-4E61-A2C8-4814D2DD3E92}" type="pres">
      <dgm:prSet presAssocID="{87EEF90A-3E63-48F9-BAEA-079DA32764A6}" presName="node" presStyleLbl="node1" presStyleIdx="5" presStyleCnt="13">
        <dgm:presLayoutVars>
          <dgm:bulletEnabled val="1"/>
        </dgm:presLayoutVars>
      </dgm:prSet>
      <dgm:spPr/>
    </dgm:pt>
    <dgm:pt modelId="{94F42FC4-C98C-42D7-8924-BC3F36289771}" type="pres">
      <dgm:prSet presAssocID="{38EA0BE4-6AE8-4565-A56A-F101A591BDE4}" presName="sibTrans" presStyleLbl="bgSibTrans2D1" presStyleIdx="5" presStyleCnt="12"/>
      <dgm:spPr/>
    </dgm:pt>
    <dgm:pt modelId="{E8937296-A6E3-4C00-9489-412EFDF6EA04}" type="pres">
      <dgm:prSet presAssocID="{60E98DC9-0524-4966-88BE-8F28C5E43A60}" presName="compNode" presStyleCnt="0"/>
      <dgm:spPr/>
    </dgm:pt>
    <dgm:pt modelId="{25040674-21A5-421C-B5FC-5C75B504AC20}" type="pres">
      <dgm:prSet presAssocID="{60E98DC9-0524-4966-88BE-8F28C5E43A60}" presName="dummyConnPt" presStyleCnt="0"/>
      <dgm:spPr/>
    </dgm:pt>
    <dgm:pt modelId="{82F82AF4-6B3A-4743-9936-FCCA08B81140}" type="pres">
      <dgm:prSet presAssocID="{60E98DC9-0524-4966-88BE-8F28C5E43A60}" presName="node" presStyleLbl="node1" presStyleIdx="6" presStyleCnt="13">
        <dgm:presLayoutVars>
          <dgm:bulletEnabled val="1"/>
        </dgm:presLayoutVars>
      </dgm:prSet>
      <dgm:spPr/>
    </dgm:pt>
    <dgm:pt modelId="{AADE8C63-ABBC-4FAD-9878-BBC5F8ACD773}" type="pres">
      <dgm:prSet presAssocID="{A8E153EA-D244-46A8-BF4F-B8AE42CB6A85}" presName="sibTrans" presStyleLbl="bgSibTrans2D1" presStyleIdx="6" presStyleCnt="12"/>
      <dgm:spPr/>
    </dgm:pt>
    <dgm:pt modelId="{6BEFFD2C-4448-4B4A-B500-3AA35D588363}" type="pres">
      <dgm:prSet presAssocID="{E87C8420-6D79-4FC3-A7F2-8BC700351090}" presName="compNode" presStyleCnt="0"/>
      <dgm:spPr/>
    </dgm:pt>
    <dgm:pt modelId="{03EFB1D5-0064-4FF5-A7C2-79D51A3C027B}" type="pres">
      <dgm:prSet presAssocID="{E87C8420-6D79-4FC3-A7F2-8BC700351090}" presName="dummyConnPt" presStyleCnt="0"/>
      <dgm:spPr/>
    </dgm:pt>
    <dgm:pt modelId="{D4657550-7B92-4F38-9630-BF4F2EB0B111}" type="pres">
      <dgm:prSet presAssocID="{E87C8420-6D79-4FC3-A7F2-8BC700351090}" presName="node" presStyleLbl="node1" presStyleIdx="7" presStyleCnt="13">
        <dgm:presLayoutVars>
          <dgm:bulletEnabled val="1"/>
        </dgm:presLayoutVars>
      </dgm:prSet>
      <dgm:spPr/>
    </dgm:pt>
    <dgm:pt modelId="{88A7CFCF-4D81-48B9-A79A-B39A75C61078}" type="pres">
      <dgm:prSet presAssocID="{2343BD01-6E04-480B-A397-C6E6A41B48B7}" presName="sibTrans" presStyleLbl="bgSibTrans2D1" presStyleIdx="7" presStyleCnt="12"/>
      <dgm:spPr/>
    </dgm:pt>
    <dgm:pt modelId="{EB814270-1D35-4057-8443-A78BCBC84C31}" type="pres">
      <dgm:prSet presAssocID="{4C8901D9-EC7B-491E-9852-F32C78F774F4}" presName="compNode" presStyleCnt="0"/>
      <dgm:spPr/>
    </dgm:pt>
    <dgm:pt modelId="{BF8D2824-B771-4B5C-8640-EE77F532F035}" type="pres">
      <dgm:prSet presAssocID="{4C8901D9-EC7B-491E-9852-F32C78F774F4}" presName="dummyConnPt" presStyleCnt="0"/>
      <dgm:spPr/>
    </dgm:pt>
    <dgm:pt modelId="{3C8AD146-D390-4F4F-A508-EC34018EB059}" type="pres">
      <dgm:prSet presAssocID="{4C8901D9-EC7B-491E-9852-F32C78F774F4}" presName="node" presStyleLbl="node1" presStyleIdx="8" presStyleCnt="13">
        <dgm:presLayoutVars>
          <dgm:bulletEnabled val="1"/>
        </dgm:presLayoutVars>
      </dgm:prSet>
      <dgm:spPr/>
    </dgm:pt>
    <dgm:pt modelId="{A69DD5C1-CD3A-430B-97AE-33C1C3635F59}" type="pres">
      <dgm:prSet presAssocID="{E0AA0E0A-CC89-4D92-A7FC-E0A93A9F9CEA}" presName="sibTrans" presStyleLbl="bgSibTrans2D1" presStyleIdx="8" presStyleCnt="12"/>
      <dgm:spPr/>
    </dgm:pt>
    <dgm:pt modelId="{CD9C8916-354F-4DAC-9D83-262836E3BEE6}" type="pres">
      <dgm:prSet presAssocID="{C3853CD6-8A1C-4F5E-800F-3A19D9DC050E}" presName="compNode" presStyleCnt="0"/>
      <dgm:spPr/>
    </dgm:pt>
    <dgm:pt modelId="{978455CD-077B-486E-A4A0-9EF02E7C6D55}" type="pres">
      <dgm:prSet presAssocID="{C3853CD6-8A1C-4F5E-800F-3A19D9DC050E}" presName="dummyConnPt" presStyleCnt="0"/>
      <dgm:spPr/>
    </dgm:pt>
    <dgm:pt modelId="{E19B2D02-01EF-488F-8EF6-E8752EF9AEB2}" type="pres">
      <dgm:prSet presAssocID="{C3853CD6-8A1C-4F5E-800F-3A19D9DC050E}" presName="node" presStyleLbl="node1" presStyleIdx="9" presStyleCnt="13">
        <dgm:presLayoutVars>
          <dgm:bulletEnabled val="1"/>
        </dgm:presLayoutVars>
      </dgm:prSet>
      <dgm:spPr/>
    </dgm:pt>
    <dgm:pt modelId="{7658C057-ECC7-4185-92F6-7FDABC222FFB}" type="pres">
      <dgm:prSet presAssocID="{4C8FF850-9213-483F-B6B4-F0174C6A3D05}" presName="sibTrans" presStyleLbl="bgSibTrans2D1" presStyleIdx="9" presStyleCnt="12"/>
      <dgm:spPr/>
    </dgm:pt>
    <dgm:pt modelId="{6A2040EE-C405-4401-9178-C37A917B26B5}" type="pres">
      <dgm:prSet presAssocID="{1A1CFD12-4C39-4507-A0C6-A7FE8138B359}" presName="compNode" presStyleCnt="0"/>
      <dgm:spPr/>
    </dgm:pt>
    <dgm:pt modelId="{10361D80-9449-4E8A-B155-65E660C4A823}" type="pres">
      <dgm:prSet presAssocID="{1A1CFD12-4C39-4507-A0C6-A7FE8138B359}" presName="dummyConnPt" presStyleCnt="0"/>
      <dgm:spPr/>
    </dgm:pt>
    <dgm:pt modelId="{358201C8-24E3-46EE-BE27-2B4FA3BE608E}" type="pres">
      <dgm:prSet presAssocID="{1A1CFD12-4C39-4507-A0C6-A7FE8138B359}" presName="node" presStyleLbl="node1" presStyleIdx="10" presStyleCnt="13">
        <dgm:presLayoutVars>
          <dgm:bulletEnabled val="1"/>
        </dgm:presLayoutVars>
      </dgm:prSet>
      <dgm:spPr/>
    </dgm:pt>
    <dgm:pt modelId="{95E25C55-8DA8-4CD0-AAB5-45834D48D130}" type="pres">
      <dgm:prSet presAssocID="{B8C5FECD-B7B8-4DB9-AF5F-047288EFE3BD}" presName="sibTrans" presStyleLbl="bgSibTrans2D1" presStyleIdx="10" presStyleCnt="12"/>
      <dgm:spPr/>
    </dgm:pt>
    <dgm:pt modelId="{CC0F1121-67C0-47CF-9EC9-741BBB911545}" type="pres">
      <dgm:prSet presAssocID="{3D760096-BC8C-4410-ACF3-ABF53C703889}" presName="compNode" presStyleCnt="0"/>
      <dgm:spPr/>
    </dgm:pt>
    <dgm:pt modelId="{01D1A54A-41E3-406E-B9B5-67699D4FDAFD}" type="pres">
      <dgm:prSet presAssocID="{3D760096-BC8C-4410-ACF3-ABF53C703889}" presName="dummyConnPt" presStyleCnt="0"/>
      <dgm:spPr/>
    </dgm:pt>
    <dgm:pt modelId="{F64ABD48-68CB-46F3-A1CD-C418AF6C81A6}" type="pres">
      <dgm:prSet presAssocID="{3D760096-BC8C-4410-ACF3-ABF53C703889}" presName="node" presStyleLbl="node1" presStyleIdx="11" presStyleCnt="13">
        <dgm:presLayoutVars>
          <dgm:bulletEnabled val="1"/>
        </dgm:presLayoutVars>
      </dgm:prSet>
      <dgm:spPr/>
    </dgm:pt>
    <dgm:pt modelId="{4B45166A-503F-4489-ADED-B661A7A71391}" type="pres">
      <dgm:prSet presAssocID="{1718FDED-24D0-4F9D-B135-8193D46DC79C}" presName="sibTrans" presStyleLbl="bgSibTrans2D1" presStyleIdx="11" presStyleCnt="12"/>
      <dgm:spPr/>
    </dgm:pt>
    <dgm:pt modelId="{0DDFBD95-F139-47DF-A361-9B13C0B3D75D}" type="pres">
      <dgm:prSet presAssocID="{4833E8BC-FFDD-49C2-92EE-5A54A9F19EF5}" presName="compNode" presStyleCnt="0"/>
      <dgm:spPr/>
    </dgm:pt>
    <dgm:pt modelId="{DA90FC6E-8B84-426D-A8D2-351EBED10B54}" type="pres">
      <dgm:prSet presAssocID="{4833E8BC-FFDD-49C2-92EE-5A54A9F19EF5}" presName="dummyConnPt" presStyleCnt="0"/>
      <dgm:spPr/>
    </dgm:pt>
    <dgm:pt modelId="{FA98A190-88F4-4AF7-9435-C127D75416FF}" type="pres">
      <dgm:prSet presAssocID="{4833E8BC-FFDD-49C2-92EE-5A54A9F19EF5}" presName="node" presStyleLbl="node1" presStyleIdx="12" presStyleCnt="13">
        <dgm:presLayoutVars>
          <dgm:bulletEnabled val="1"/>
        </dgm:presLayoutVars>
      </dgm:prSet>
      <dgm:spPr/>
    </dgm:pt>
  </dgm:ptLst>
  <dgm:cxnLst>
    <dgm:cxn modelId="{015BD80A-D673-498E-BD11-DC1CF36B6A43}" srcId="{A0BD60F8-CA30-401F-BE29-B8B927D38394}" destId="{87EEF90A-3E63-48F9-BAEA-079DA32764A6}" srcOrd="5" destOrd="0" parTransId="{55690051-C36D-4547-8CF8-EDA532154FFF}" sibTransId="{38EA0BE4-6AE8-4565-A56A-F101A591BDE4}"/>
    <dgm:cxn modelId="{CC22640E-F332-4C7B-A235-0333906FF182}" type="presOf" srcId="{E87C8420-6D79-4FC3-A7F2-8BC700351090}" destId="{D4657550-7B92-4F38-9630-BF4F2EB0B111}" srcOrd="0" destOrd="0" presId="urn:microsoft.com/office/officeart/2005/8/layout/bProcess4"/>
    <dgm:cxn modelId="{48247F10-DEA6-41C7-91BB-07DEDD278260}" type="presOf" srcId="{1FFD160B-B222-4BD0-8015-2B627F78339E}" destId="{01700C33-B786-47AF-9EA7-D7F684A743A0}" srcOrd="0" destOrd="0" presId="urn:microsoft.com/office/officeart/2005/8/layout/bProcess4"/>
    <dgm:cxn modelId="{88BEB110-61BB-44B8-9D8F-227C7857EB73}" type="presOf" srcId="{B3B4BD5A-9FE1-4703-9D18-386F411A3E60}" destId="{4E57A5C7-7778-4DF8-AD41-A50F1F5313C6}" srcOrd="0" destOrd="0" presId="urn:microsoft.com/office/officeart/2005/8/layout/bProcess4"/>
    <dgm:cxn modelId="{C100A914-3950-483A-90A1-99EFB8208E59}" type="presOf" srcId="{4C8FF850-9213-483F-B6B4-F0174C6A3D05}" destId="{7658C057-ECC7-4185-92F6-7FDABC222FFB}" srcOrd="0" destOrd="0" presId="urn:microsoft.com/office/officeart/2005/8/layout/bProcess4"/>
    <dgm:cxn modelId="{22E4E01A-E3A1-4105-89E6-E6C37698DF76}" type="presOf" srcId="{00E04B02-5A37-4DC0-A68B-F39DA5D70369}" destId="{497C3D4D-CB09-4002-82AE-98A04AFE87E4}" srcOrd="0" destOrd="0" presId="urn:microsoft.com/office/officeart/2005/8/layout/bProcess4"/>
    <dgm:cxn modelId="{EDA0BE1D-7E3F-4F34-B87F-F27A319AEC6A}" srcId="{A0BD60F8-CA30-401F-BE29-B8B927D38394}" destId="{00E04B02-5A37-4DC0-A68B-F39DA5D70369}" srcOrd="0" destOrd="0" parTransId="{CB22C323-43BA-4E8E-AA88-1947AA440CF2}" sibTransId="{1FFD160B-B222-4BD0-8015-2B627F78339E}"/>
    <dgm:cxn modelId="{9AEE311E-5F2C-4D3F-9A2B-34F0EFCE3367}" type="presOf" srcId="{3D760096-BC8C-4410-ACF3-ABF53C703889}" destId="{F64ABD48-68CB-46F3-A1CD-C418AF6C81A6}" srcOrd="0" destOrd="0" presId="urn:microsoft.com/office/officeart/2005/8/layout/bProcess4"/>
    <dgm:cxn modelId="{AA8E191F-1E5B-476F-9933-3A2C72C19573}" srcId="{A0BD60F8-CA30-401F-BE29-B8B927D38394}" destId="{1A1CFD12-4C39-4507-A0C6-A7FE8138B359}" srcOrd="10" destOrd="0" parTransId="{4C74B4CC-F25A-4CFE-932A-237A21FA6C2D}" sibTransId="{B8C5FECD-B7B8-4DB9-AF5F-047288EFE3BD}"/>
    <dgm:cxn modelId="{AFFBA630-5F1F-49F0-84B9-B29CE305D75C}" srcId="{A0BD60F8-CA30-401F-BE29-B8B927D38394}" destId="{60E98DC9-0524-4966-88BE-8F28C5E43A60}" srcOrd="6" destOrd="0" parTransId="{C82B9537-5476-4762-8B61-CE6E245746DC}" sibTransId="{A8E153EA-D244-46A8-BF4F-B8AE42CB6A85}"/>
    <dgm:cxn modelId="{32EB3C32-A340-48D0-B2ED-9B08126E4851}" type="presOf" srcId="{C0A6A593-6EBC-4D73-B45C-FECE3FFDB4FA}" destId="{F83E0ACF-2C67-448D-A21A-044E82707D1B}" srcOrd="0" destOrd="0" presId="urn:microsoft.com/office/officeart/2005/8/layout/bProcess4"/>
    <dgm:cxn modelId="{72D19B37-E157-4F7F-9491-7C7D2F1D55C7}" type="presOf" srcId="{895ACFB0-0CB1-4A42-ABF7-5756BC17D8F5}" destId="{A87C875C-9206-4870-8099-173CEDBC01C5}" srcOrd="0" destOrd="0" presId="urn:microsoft.com/office/officeart/2005/8/layout/bProcess4"/>
    <dgm:cxn modelId="{04C92F49-03BB-4540-9254-A5D014090005}" srcId="{A0BD60F8-CA30-401F-BE29-B8B927D38394}" destId="{4C8901D9-EC7B-491E-9852-F32C78F774F4}" srcOrd="8" destOrd="0" parTransId="{40AC8F59-A008-4141-A640-3654FEDF3849}" sibTransId="{E0AA0E0A-CC89-4D92-A7FC-E0A93A9F9CEA}"/>
    <dgm:cxn modelId="{EAA38C49-A049-4AA1-B903-301FE8E63966}" type="presOf" srcId="{4C8901D9-EC7B-491E-9852-F32C78F774F4}" destId="{3C8AD146-D390-4F4F-A508-EC34018EB059}" srcOrd="0" destOrd="0" presId="urn:microsoft.com/office/officeart/2005/8/layout/bProcess4"/>
    <dgm:cxn modelId="{488ADF74-9BF6-4A8D-9956-2FBF19ADD76F}" type="presOf" srcId="{A8E153EA-D244-46A8-BF4F-B8AE42CB6A85}" destId="{AADE8C63-ABBC-4FAD-9878-BBC5F8ACD773}" srcOrd="0" destOrd="0" presId="urn:microsoft.com/office/officeart/2005/8/layout/bProcess4"/>
    <dgm:cxn modelId="{FDB99857-A60E-451D-99D2-1887E5918453}" srcId="{A0BD60F8-CA30-401F-BE29-B8B927D38394}" destId="{4833E8BC-FFDD-49C2-92EE-5A54A9F19EF5}" srcOrd="12" destOrd="0" parTransId="{6A989F28-3F98-461A-AE83-51CF2DDBC52B}" sibTransId="{D6BFCB91-9025-451C-B989-E528C29B550B}"/>
    <dgm:cxn modelId="{EE60A87E-9B5B-4AD5-B063-BC98E5C321A2}" type="presOf" srcId="{31C765BF-9E23-41CD-9D8A-D98C498EB204}" destId="{2D92F745-527F-4903-A7AD-F353EFE0CD37}" srcOrd="0" destOrd="0" presId="urn:microsoft.com/office/officeart/2005/8/layout/bProcess4"/>
    <dgm:cxn modelId="{76314780-D5D6-4517-9DD4-D4212D918C7D}" type="presOf" srcId="{1A1CFD12-4C39-4507-A0C6-A7FE8138B359}" destId="{358201C8-24E3-46EE-BE27-2B4FA3BE608E}" srcOrd="0" destOrd="0" presId="urn:microsoft.com/office/officeart/2005/8/layout/bProcess4"/>
    <dgm:cxn modelId="{991A7B81-B753-4A6D-813C-BBD69479C2DA}" type="presOf" srcId="{A0BD60F8-CA30-401F-BE29-B8B927D38394}" destId="{519AC095-28BC-4F92-9F60-52AB164B01D7}" srcOrd="0" destOrd="0" presId="urn:microsoft.com/office/officeart/2005/8/layout/bProcess4"/>
    <dgm:cxn modelId="{A07E338D-C3CC-4FFC-9E12-C09D3AE0B368}" type="presOf" srcId="{87EEF90A-3E63-48F9-BAEA-079DA32764A6}" destId="{AE0F9131-1838-4E61-A2C8-4814D2DD3E92}" srcOrd="0" destOrd="0" presId="urn:microsoft.com/office/officeart/2005/8/layout/bProcess4"/>
    <dgm:cxn modelId="{5C1C218E-29B4-4913-A147-028E54564D88}" type="presOf" srcId="{85EDE246-FB13-44A8-B4E2-4CF53079D825}" destId="{69853F4A-DA1E-442E-BCBB-5913D34A6EC1}" srcOrd="0" destOrd="0" presId="urn:microsoft.com/office/officeart/2005/8/layout/bProcess4"/>
    <dgm:cxn modelId="{5546DD8E-F152-4C9C-8257-B1C649251AD8}" type="presOf" srcId="{2343BD01-6E04-480B-A397-C6E6A41B48B7}" destId="{88A7CFCF-4D81-48B9-A79A-B39A75C61078}" srcOrd="0" destOrd="0" presId="urn:microsoft.com/office/officeart/2005/8/layout/bProcess4"/>
    <dgm:cxn modelId="{07EBDB9D-368C-4985-99CB-F0D7B0AF21B9}" srcId="{A0BD60F8-CA30-401F-BE29-B8B927D38394}" destId="{895ACFB0-0CB1-4A42-ABF7-5756BC17D8F5}" srcOrd="2" destOrd="0" parTransId="{1D705D43-E703-49A4-BDF0-DB1469A0EF44}" sibTransId="{CA43D80E-7DE2-4115-A843-243445012888}"/>
    <dgm:cxn modelId="{467EAFAB-E719-4018-A192-8EB12C04FBBF}" srcId="{A0BD60F8-CA30-401F-BE29-B8B927D38394}" destId="{E87C8420-6D79-4FC3-A7F2-8BC700351090}" srcOrd="7" destOrd="0" parTransId="{1021F6E6-CEDC-4277-B844-E156E4980AC7}" sibTransId="{2343BD01-6E04-480B-A397-C6E6A41B48B7}"/>
    <dgm:cxn modelId="{942053B7-C1CB-41CE-A97B-FC211BD35015}" srcId="{A0BD60F8-CA30-401F-BE29-B8B927D38394}" destId="{C3853CD6-8A1C-4F5E-800F-3A19D9DC050E}" srcOrd="9" destOrd="0" parTransId="{9CC08192-853F-4289-9FE0-CC3704BF62F6}" sibTransId="{4C8FF850-9213-483F-B6B4-F0174C6A3D05}"/>
    <dgm:cxn modelId="{C0A9FFB8-A649-482A-958A-99B6A8C1844B}" type="presOf" srcId="{C3853CD6-8A1C-4F5E-800F-3A19D9DC050E}" destId="{E19B2D02-01EF-488F-8EF6-E8752EF9AEB2}" srcOrd="0" destOrd="0" presId="urn:microsoft.com/office/officeart/2005/8/layout/bProcess4"/>
    <dgm:cxn modelId="{4634D4BA-48D0-4386-9F71-E39DB2F34E78}" type="presOf" srcId="{1718FDED-24D0-4F9D-B135-8193D46DC79C}" destId="{4B45166A-503F-4489-ADED-B661A7A71391}" srcOrd="0" destOrd="0" presId="urn:microsoft.com/office/officeart/2005/8/layout/bProcess4"/>
    <dgm:cxn modelId="{97B035BE-069E-4A0D-BDC8-872670E85FB5}" type="presOf" srcId="{38EA0BE4-6AE8-4565-A56A-F101A591BDE4}" destId="{94F42FC4-C98C-42D7-8924-BC3F36289771}" srcOrd="0" destOrd="0" presId="urn:microsoft.com/office/officeart/2005/8/layout/bProcess4"/>
    <dgm:cxn modelId="{C596AFC8-399D-42BE-BF15-9EBFAE168D42}" type="presOf" srcId="{565BF30F-8AA9-4492-8D0B-F0D6E3B500DF}" destId="{08BB5C4F-C3E2-4B0E-9612-F8ADF21D5FC0}" srcOrd="0" destOrd="0" presId="urn:microsoft.com/office/officeart/2005/8/layout/bProcess4"/>
    <dgm:cxn modelId="{984879D1-D107-4186-8C6B-5AF67F65867D}" srcId="{A0BD60F8-CA30-401F-BE29-B8B927D38394}" destId="{565BF30F-8AA9-4492-8D0B-F0D6E3B500DF}" srcOrd="4" destOrd="0" parTransId="{B3DCC611-4B4B-42FC-A2BA-6E22BDB68F14}" sibTransId="{85EDE246-FB13-44A8-B4E2-4CF53079D825}"/>
    <dgm:cxn modelId="{9D3E2ADA-65FE-4D80-A226-F72861E4DB8E}" type="presOf" srcId="{CA43D80E-7DE2-4115-A843-243445012888}" destId="{F1D17BB9-718E-4BF9-92E3-AF9BB10EBC57}" srcOrd="0" destOrd="0" presId="urn:microsoft.com/office/officeart/2005/8/layout/bProcess4"/>
    <dgm:cxn modelId="{CBC892DC-1995-4D52-BAF9-83A3A42B2FB2}" type="presOf" srcId="{084F7B46-F355-4C31-872F-4FFF13BFEF31}" destId="{40B3EE3F-9D2D-4BBD-B1FB-F59AE83F30C9}" srcOrd="0" destOrd="0" presId="urn:microsoft.com/office/officeart/2005/8/layout/bProcess4"/>
    <dgm:cxn modelId="{536A31E2-1880-47D2-954D-4A81EF14D4B6}" srcId="{A0BD60F8-CA30-401F-BE29-B8B927D38394}" destId="{B3B4BD5A-9FE1-4703-9D18-386F411A3E60}" srcOrd="1" destOrd="0" parTransId="{6A0315F2-3DF2-45C3-A54D-C98A87CE0FBA}" sibTransId="{084F7B46-F355-4C31-872F-4FFF13BFEF31}"/>
    <dgm:cxn modelId="{ADD804E9-E2A9-4698-9602-7509624DC388}" srcId="{A0BD60F8-CA30-401F-BE29-B8B927D38394}" destId="{31C765BF-9E23-41CD-9D8A-D98C498EB204}" srcOrd="3" destOrd="0" parTransId="{E1E84A62-8A2C-4743-836B-18F44543816D}" sibTransId="{C0A6A593-6EBC-4D73-B45C-FECE3FFDB4FA}"/>
    <dgm:cxn modelId="{0BDCEBEB-8A72-4A8E-8039-339E87389A34}" type="presOf" srcId="{B8C5FECD-B7B8-4DB9-AF5F-047288EFE3BD}" destId="{95E25C55-8DA8-4CD0-AAB5-45834D48D130}" srcOrd="0" destOrd="0" presId="urn:microsoft.com/office/officeart/2005/8/layout/bProcess4"/>
    <dgm:cxn modelId="{13433CEC-415A-41FB-9ED7-D0C6F76BAA62}" srcId="{A0BD60F8-CA30-401F-BE29-B8B927D38394}" destId="{3D760096-BC8C-4410-ACF3-ABF53C703889}" srcOrd="11" destOrd="0" parTransId="{46CE463F-9BB3-46C7-95B1-AFEAFCBCA9F8}" sibTransId="{1718FDED-24D0-4F9D-B135-8193D46DC79C}"/>
    <dgm:cxn modelId="{843E69FA-3E5B-4F68-9CE9-9680814CDBCF}" type="presOf" srcId="{E0AA0E0A-CC89-4D92-A7FC-E0A93A9F9CEA}" destId="{A69DD5C1-CD3A-430B-97AE-33C1C3635F59}" srcOrd="0" destOrd="0" presId="urn:microsoft.com/office/officeart/2005/8/layout/bProcess4"/>
    <dgm:cxn modelId="{B78297FA-7885-4AC0-A966-EF555204D188}" type="presOf" srcId="{60E98DC9-0524-4966-88BE-8F28C5E43A60}" destId="{82F82AF4-6B3A-4743-9936-FCCA08B81140}" srcOrd="0" destOrd="0" presId="urn:microsoft.com/office/officeart/2005/8/layout/bProcess4"/>
    <dgm:cxn modelId="{B0F4C6FC-D144-4253-B5FE-D68A301C5065}" type="presOf" srcId="{4833E8BC-FFDD-49C2-92EE-5A54A9F19EF5}" destId="{FA98A190-88F4-4AF7-9435-C127D75416FF}" srcOrd="0" destOrd="0" presId="urn:microsoft.com/office/officeart/2005/8/layout/bProcess4"/>
    <dgm:cxn modelId="{05B9970C-67A6-4D8A-B4FA-1D0B704FA9C4}" type="presParOf" srcId="{519AC095-28BC-4F92-9F60-52AB164B01D7}" destId="{E1A51FE3-A79C-48E9-B4BD-E2F04037D69B}" srcOrd="0" destOrd="0" presId="urn:microsoft.com/office/officeart/2005/8/layout/bProcess4"/>
    <dgm:cxn modelId="{AA769DFE-BF01-4654-BF8D-6E470DB9B533}" type="presParOf" srcId="{E1A51FE3-A79C-48E9-B4BD-E2F04037D69B}" destId="{311DB82D-99A1-480F-AF1D-DE27CFBFE617}" srcOrd="0" destOrd="0" presId="urn:microsoft.com/office/officeart/2005/8/layout/bProcess4"/>
    <dgm:cxn modelId="{7C1F063B-44DE-4522-A642-2F883339DF3A}" type="presParOf" srcId="{E1A51FE3-A79C-48E9-B4BD-E2F04037D69B}" destId="{497C3D4D-CB09-4002-82AE-98A04AFE87E4}" srcOrd="1" destOrd="0" presId="urn:microsoft.com/office/officeart/2005/8/layout/bProcess4"/>
    <dgm:cxn modelId="{2F95E16D-5702-4347-BB60-18127B7E232E}" type="presParOf" srcId="{519AC095-28BC-4F92-9F60-52AB164B01D7}" destId="{01700C33-B786-47AF-9EA7-D7F684A743A0}" srcOrd="1" destOrd="0" presId="urn:microsoft.com/office/officeart/2005/8/layout/bProcess4"/>
    <dgm:cxn modelId="{D4FBB665-E2DA-47FF-A00E-8D634397E586}" type="presParOf" srcId="{519AC095-28BC-4F92-9F60-52AB164B01D7}" destId="{B2962AEA-9F19-47AA-93EB-B54898C1F9BD}" srcOrd="2" destOrd="0" presId="urn:microsoft.com/office/officeart/2005/8/layout/bProcess4"/>
    <dgm:cxn modelId="{90C07D5B-94D7-444A-B454-4EDC724F8F7D}" type="presParOf" srcId="{B2962AEA-9F19-47AA-93EB-B54898C1F9BD}" destId="{2CCBBCD4-B312-4BA5-A8DA-CCA630D49C84}" srcOrd="0" destOrd="0" presId="urn:microsoft.com/office/officeart/2005/8/layout/bProcess4"/>
    <dgm:cxn modelId="{FB2B2FC1-4174-46C7-9F31-48023E0B7CD4}" type="presParOf" srcId="{B2962AEA-9F19-47AA-93EB-B54898C1F9BD}" destId="{4E57A5C7-7778-4DF8-AD41-A50F1F5313C6}" srcOrd="1" destOrd="0" presId="urn:microsoft.com/office/officeart/2005/8/layout/bProcess4"/>
    <dgm:cxn modelId="{28501C2D-D587-4B1D-840D-FCE76C28CCF6}" type="presParOf" srcId="{519AC095-28BC-4F92-9F60-52AB164B01D7}" destId="{40B3EE3F-9D2D-4BBD-B1FB-F59AE83F30C9}" srcOrd="3" destOrd="0" presId="urn:microsoft.com/office/officeart/2005/8/layout/bProcess4"/>
    <dgm:cxn modelId="{4167D629-E9FF-4502-9F61-7454558B3311}" type="presParOf" srcId="{519AC095-28BC-4F92-9F60-52AB164B01D7}" destId="{BE14CBA7-E65F-41B1-B8E2-B9D52144032E}" srcOrd="4" destOrd="0" presId="urn:microsoft.com/office/officeart/2005/8/layout/bProcess4"/>
    <dgm:cxn modelId="{8B2A6055-CB8D-4AA5-8A93-3B8261EC1182}" type="presParOf" srcId="{BE14CBA7-E65F-41B1-B8E2-B9D52144032E}" destId="{09DE0567-8D8C-463B-AB2C-FAA0907AC3AC}" srcOrd="0" destOrd="0" presId="urn:microsoft.com/office/officeart/2005/8/layout/bProcess4"/>
    <dgm:cxn modelId="{25962FFC-E3F5-456C-B159-E23F007C2EA6}" type="presParOf" srcId="{BE14CBA7-E65F-41B1-B8E2-B9D52144032E}" destId="{A87C875C-9206-4870-8099-173CEDBC01C5}" srcOrd="1" destOrd="0" presId="urn:microsoft.com/office/officeart/2005/8/layout/bProcess4"/>
    <dgm:cxn modelId="{1357F628-4958-44D1-BA13-8C2EB0493D00}" type="presParOf" srcId="{519AC095-28BC-4F92-9F60-52AB164B01D7}" destId="{F1D17BB9-718E-4BF9-92E3-AF9BB10EBC57}" srcOrd="5" destOrd="0" presId="urn:microsoft.com/office/officeart/2005/8/layout/bProcess4"/>
    <dgm:cxn modelId="{3AB80238-86CF-406C-BEF5-03C846292FC3}" type="presParOf" srcId="{519AC095-28BC-4F92-9F60-52AB164B01D7}" destId="{5F6DE8E5-EE2B-4B9C-AC34-836B7052C020}" srcOrd="6" destOrd="0" presId="urn:microsoft.com/office/officeart/2005/8/layout/bProcess4"/>
    <dgm:cxn modelId="{9606A820-CA9B-4BA8-8641-8039010691F7}" type="presParOf" srcId="{5F6DE8E5-EE2B-4B9C-AC34-836B7052C020}" destId="{9ACDD1A0-3ADE-4441-9D87-B1FE3B066567}" srcOrd="0" destOrd="0" presId="urn:microsoft.com/office/officeart/2005/8/layout/bProcess4"/>
    <dgm:cxn modelId="{2BF2EAE0-0FB6-437D-ADA1-BD93128B3C22}" type="presParOf" srcId="{5F6DE8E5-EE2B-4B9C-AC34-836B7052C020}" destId="{2D92F745-527F-4903-A7AD-F353EFE0CD37}" srcOrd="1" destOrd="0" presId="urn:microsoft.com/office/officeart/2005/8/layout/bProcess4"/>
    <dgm:cxn modelId="{845AB664-2AF2-4FFF-A339-4BDFD07A32E3}" type="presParOf" srcId="{519AC095-28BC-4F92-9F60-52AB164B01D7}" destId="{F83E0ACF-2C67-448D-A21A-044E82707D1B}" srcOrd="7" destOrd="0" presId="urn:microsoft.com/office/officeart/2005/8/layout/bProcess4"/>
    <dgm:cxn modelId="{EFA1C340-275D-4312-B0DE-98DCBD289A2A}" type="presParOf" srcId="{519AC095-28BC-4F92-9F60-52AB164B01D7}" destId="{68DD317B-0AB1-4A13-96BC-DD7FE2F333C6}" srcOrd="8" destOrd="0" presId="urn:microsoft.com/office/officeart/2005/8/layout/bProcess4"/>
    <dgm:cxn modelId="{9BF44A21-CC6D-4FE5-8DB8-B494C418A85F}" type="presParOf" srcId="{68DD317B-0AB1-4A13-96BC-DD7FE2F333C6}" destId="{762F237C-8C65-4CFD-AE8F-73A595F0D982}" srcOrd="0" destOrd="0" presId="urn:microsoft.com/office/officeart/2005/8/layout/bProcess4"/>
    <dgm:cxn modelId="{6897CFAC-C014-4C06-A5F1-C196C59E5C4C}" type="presParOf" srcId="{68DD317B-0AB1-4A13-96BC-DD7FE2F333C6}" destId="{08BB5C4F-C3E2-4B0E-9612-F8ADF21D5FC0}" srcOrd="1" destOrd="0" presId="urn:microsoft.com/office/officeart/2005/8/layout/bProcess4"/>
    <dgm:cxn modelId="{0581ECAC-6E38-45DF-87F6-377C84E41989}" type="presParOf" srcId="{519AC095-28BC-4F92-9F60-52AB164B01D7}" destId="{69853F4A-DA1E-442E-BCBB-5913D34A6EC1}" srcOrd="9" destOrd="0" presId="urn:microsoft.com/office/officeart/2005/8/layout/bProcess4"/>
    <dgm:cxn modelId="{4AA68448-ED98-48BE-9CC5-5DF78394A95D}" type="presParOf" srcId="{519AC095-28BC-4F92-9F60-52AB164B01D7}" destId="{D0CEABCA-51AF-4B42-B1B1-BB325C86B0B0}" srcOrd="10" destOrd="0" presId="urn:microsoft.com/office/officeart/2005/8/layout/bProcess4"/>
    <dgm:cxn modelId="{F935B99F-7CC5-4BDA-99AE-6C80830B7EC7}" type="presParOf" srcId="{D0CEABCA-51AF-4B42-B1B1-BB325C86B0B0}" destId="{08F83E87-A084-46B3-8B99-040EBF32C6DB}" srcOrd="0" destOrd="0" presId="urn:microsoft.com/office/officeart/2005/8/layout/bProcess4"/>
    <dgm:cxn modelId="{A6D4ADCC-29C8-41A5-8B3A-10E988EEED3B}" type="presParOf" srcId="{D0CEABCA-51AF-4B42-B1B1-BB325C86B0B0}" destId="{AE0F9131-1838-4E61-A2C8-4814D2DD3E92}" srcOrd="1" destOrd="0" presId="urn:microsoft.com/office/officeart/2005/8/layout/bProcess4"/>
    <dgm:cxn modelId="{CBF1A3D3-DDDE-4E82-8305-FCB87C0B9B89}" type="presParOf" srcId="{519AC095-28BC-4F92-9F60-52AB164B01D7}" destId="{94F42FC4-C98C-42D7-8924-BC3F36289771}" srcOrd="11" destOrd="0" presId="urn:microsoft.com/office/officeart/2005/8/layout/bProcess4"/>
    <dgm:cxn modelId="{D2564D9B-8D75-4E1C-B551-8AE2C32B526A}" type="presParOf" srcId="{519AC095-28BC-4F92-9F60-52AB164B01D7}" destId="{E8937296-A6E3-4C00-9489-412EFDF6EA04}" srcOrd="12" destOrd="0" presId="urn:microsoft.com/office/officeart/2005/8/layout/bProcess4"/>
    <dgm:cxn modelId="{9FD19049-EEC8-420D-ACC3-3DF9222AD4D0}" type="presParOf" srcId="{E8937296-A6E3-4C00-9489-412EFDF6EA04}" destId="{25040674-21A5-421C-B5FC-5C75B504AC20}" srcOrd="0" destOrd="0" presId="urn:microsoft.com/office/officeart/2005/8/layout/bProcess4"/>
    <dgm:cxn modelId="{CFB6D380-D0A2-406C-9B23-87FFF210B106}" type="presParOf" srcId="{E8937296-A6E3-4C00-9489-412EFDF6EA04}" destId="{82F82AF4-6B3A-4743-9936-FCCA08B81140}" srcOrd="1" destOrd="0" presId="urn:microsoft.com/office/officeart/2005/8/layout/bProcess4"/>
    <dgm:cxn modelId="{2F12F27D-EEA8-48D4-853E-B804CA839CC4}" type="presParOf" srcId="{519AC095-28BC-4F92-9F60-52AB164B01D7}" destId="{AADE8C63-ABBC-4FAD-9878-BBC5F8ACD773}" srcOrd="13" destOrd="0" presId="urn:microsoft.com/office/officeart/2005/8/layout/bProcess4"/>
    <dgm:cxn modelId="{72B5188F-ED39-45B5-86C7-E6C93BFAC1C6}" type="presParOf" srcId="{519AC095-28BC-4F92-9F60-52AB164B01D7}" destId="{6BEFFD2C-4448-4B4A-B500-3AA35D588363}" srcOrd="14" destOrd="0" presId="urn:microsoft.com/office/officeart/2005/8/layout/bProcess4"/>
    <dgm:cxn modelId="{33517E27-101E-47AC-823D-403BCEA5D6B3}" type="presParOf" srcId="{6BEFFD2C-4448-4B4A-B500-3AA35D588363}" destId="{03EFB1D5-0064-4FF5-A7C2-79D51A3C027B}" srcOrd="0" destOrd="0" presId="urn:microsoft.com/office/officeart/2005/8/layout/bProcess4"/>
    <dgm:cxn modelId="{AB21016B-20B0-4CE2-A4CE-0FF993E448A2}" type="presParOf" srcId="{6BEFFD2C-4448-4B4A-B500-3AA35D588363}" destId="{D4657550-7B92-4F38-9630-BF4F2EB0B111}" srcOrd="1" destOrd="0" presId="urn:microsoft.com/office/officeart/2005/8/layout/bProcess4"/>
    <dgm:cxn modelId="{D2657294-A824-4C57-BCD5-A016ECDE34E8}" type="presParOf" srcId="{519AC095-28BC-4F92-9F60-52AB164B01D7}" destId="{88A7CFCF-4D81-48B9-A79A-B39A75C61078}" srcOrd="15" destOrd="0" presId="urn:microsoft.com/office/officeart/2005/8/layout/bProcess4"/>
    <dgm:cxn modelId="{914A1160-3315-43F1-9B12-2169F67267C9}" type="presParOf" srcId="{519AC095-28BC-4F92-9F60-52AB164B01D7}" destId="{EB814270-1D35-4057-8443-A78BCBC84C31}" srcOrd="16" destOrd="0" presId="urn:microsoft.com/office/officeart/2005/8/layout/bProcess4"/>
    <dgm:cxn modelId="{A0025545-FD72-41E7-AEB3-2B9BFDF765CC}" type="presParOf" srcId="{EB814270-1D35-4057-8443-A78BCBC84C31}" destId="{BF8D2824-B771-4B5C-8640-EE77F532F035}" srcOrd="0" destOrd="0" presId="urn:microsoft.com/office/officeart/2005/8/layout/bProcess4"/>
    <dgm:cxn modelId="{A3BFA22F-C2CC-4FBC-A648-C9C0E9E2E0EF}" type="presParOf" srcId="{EB814270-1D35-4057-8443-A78BCBC84C31}" destId="{3C8AD146-D390-4F4F-A508-EC34018EB059}" srcOrd="1" destOrd="0" presId="urn:microsoft.com/office/officeart/2005/8/layout/bProcess4"/>
    <dgm:cxn modelId="{16318312-9795-4C43-9AEC-458D29757197}" type="presParOf" srcId="{519AC095-28BC-4F92-9F60-52AB164B01D7}" destId="{A69DD5C1-CD3A-430B-97AE-33C1C3635F59}" srcOrd="17" destOrd="0" presId="urn:microsoft.com/office/officeart/2005/8/layout/bProcess4"/>
    <dgm:cxn modelId="{A712D287-1740-4BA8-B116-0713EC266B55}" type="presParOf" srcId="{519AC095-28BC-4F92-9F60-52AB164B01D7}" destId="{CD9C8916-354F-4DAC-9D83-262836E3BEE6}" srcOrd="18" destOrd="0" presId="urn:microsoft.com/office/officeart/2005/8/layout/bProcess4"/>
    <dgm:cxn modelId="{D1A05ED8-4480-4274-859A-A03372B487F6}" type="presParOf" srcId="{CD9C8916-354F-4DAC-9D83-262836E3BEE6}" destId="{978455CD-077B-486E-A4A0-9EF02E7C6D55}" srcOrd="0" destOrd="0" presId="urn:microsoft.com/office/officeart/2005/8/layout/bProcess4"/>
    <dgm:cxn modelId="{9C1E1F35-24BB-4553-B608-532F024A1CF5}" type="presParOf" srcId="{CD9C8916-354F-4DAC-9D83-262836E3BEE6}" destId="{E19B2D02-01EF-488F-8EF6-E8752EF9AEB2}" srcOrd="1" destOrd="0" presId="urn:microsoft.com/office/officeart/2005/8/layout/bProcess4"/>
    <dgm:cxn modelId="{C3798A5C-0345-4A65-97CF-3EABA5C5FB40}" type="presParOf" srcId="{519AC095-28BC-4F92-9F60-52AB164B01D7}" destId="{7658C057-ECC7-4185-92F6-7FDABC222FFB}" srcOrd="19" destOrd="0" presId="urn:microsoft.com/office/officeart/2005/8/layout/bProcess4"/>
    <dgm:cxn modelId="{0425F375-C7E8-4AC7-BE85-FF1496626B17}" type="presParOf" srcId="{519AC095-28BC-4F92-9F60-52AB164B01D7}" destId="{6A2040EE-C405-4401-9178-C37A917B26B5}" srcOrd="20" destOrd="0" presId="urn:microsoft.com/office/officeart/2005/8/layout/bProcess4"/>
    <dgm:cxn modelId="{909280F0-5501-48BF-BB8A-4366FC5EE8A3}" type="presParOf" srcId="{6A2040EE-C405-4401-9178-C37A917B26B5}" destId="{10361D80-9449-4E8A-B155-65E660C4A823}" srcOrd="0" destOrd="0" presId="urn:microsoft.com/office/officeart/2005/8/layout/bProcess4"/>
    <dgm:cxn modelId="{AA111CC1-715E-420C-9843-CDFCC11DAC65}" type="presParOf" srcId="{6A2040EE-C405-4401-9178-C37A917B26B5}" destId="{358201C8-24E3-46EE-BE27-2B4FA3BE608E}" srcOrd="1" destOrd="0" presId="urn:microsoft.com/office/officeart/2005/8/layout/bProcess4"/>
    <dgm:cxn modelId="{BEBA74E3-B978-4D55-8D40-156524601970}" type="presParOf" srcId="{519AC095-28BC-4F92-9F60-52AB164B01D7}" destId="{95E25C55-8DA8-4CD0-AAB5-45834D48D130}" srcOrd="21" destOrd="0" presId="urn:microsoft.com/office/officeart/2005/8/layout/bProcess4"/>
    <dgm:cxn modelId="{171EA62B-8536-4B01-90BC-7EC23ED17154}" type="presParOf" srcId="{519AC095-28BC-4F92-9F60-52AB164B01D7}" destId="{CC0F1121-67C0-47CF-9EC9-741BBB911545}" srcOrd="22" destOrd="0" presId="urn:microsoft.com/office/officeart/2005/8/layout/bProcess4"/>
    <dgm:cxn modelId="{6F574CAC-6C68-40E7-AF74-E3D12D18BAB2}" type="presParOf" srcId="{CC0F1121-67C0-47CF-9EC9-741BBB911545}" destId="{01D1A54A-41E3-406E-B9B5-67699D4FDAFD}" srcOrd="0" destOrd="0" presId="urn:microsoft.com/office/officeart/2005/8/layout/bProcess4"/>
    <dgm:cxn modelId="{6588293E-D577-414B-8839-B1BFD05C76C9}" type="presParOf" srcId="{CC0F1121-67C0-47CF-9EC9-741BBB911545}" destId="{F64ABD48-68CB-46F3-A1CD-C418AF6C81A6}" srcOrd="1" destOrd="0" presId="urn:microsoft.com/office/officeart/2005/8/layout/bProcess4"/>
    <dgm:cxn modelId="{FF6FBCAA-8A31-4990-92E1-A278F0C689FD}" type="presParOf" srcId="{519AC095-28BC-4F92-9F60-52AB164B01D7}" destId="{4B45166A-503F-4489-ADED-B661A7A71391}" srcOrd="23" destOrd="0" presId="urn:microsoft.com/office/officeart/2005/8/layout/bProcess4"/>
    <dgm:cxn modelId="{2D7A5285-2E0A-4390-9F4C-DEB59EEE9F11}" type="presParOf" srcId="{519AC095-28BC-4F92-9F60-52AB164B01D7}" destId="{0DDFBD95-F139-47DF-A361-9B13C0B3D75D}" srcOrd="24" destOrd="0" presId="urn:microsoft.com/office/officeart/2005/8/layout/bProcess4"/>
    <dgm:cxn modelId="{986186EF-9D3E-48CB-807D-F50611BD4287}" type="presParOf" srcId="{0DDFBD95-F139-47DF-A361-9B13C0B3D75D}" destId="{DA90FC6E-8B84-426D-A8D2-351EBED10B54}" srcOrd="0" destOrd="0" presId="urn:microsoft.com/office/officeart/2005/8/layout/bProcess4"/>
    <dgm:cxn modelId="{5ACE537E-86EA-48C8-978A-7AA6EBEE5556}" type="presParOf" srcId="{0DDFBD95-F139-47DF-A361-9B13C0B3D75D}" destId="{FA98A190-88F4-4AF7-9435-C127D75416F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62FE77-EEE4-46E1-8343-C30615F08D96}">
      <dsp:nvSpPr>
        <dsp:cNvPr id="0" name=""/>
        <dsp:cNvSpPr/>
      </dsp:nvSpPr>
      <dsp:spPr>
        <a:xfrm>
          <a:off x="2641559" y="245456"/>
          <a:ext cx="1864607" cy="1864607"/>
        </a:xfrm>
        <a:prstGeom prst="pieWedge">
          <a:avLst/>
        </a:prstGeom>
        <a:solidFill>
          <a:schemeClr val="accent1"/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rgbClr val="FFFFFF"/>
              </a:solidFill>
              <a:latin typeface="Calibri" panose="020F0502020204030204"/>
              <a:ea typeface="+mn-ea"/>
              <a:cs typeface="+mn-cs"/>
            </a:rPr>
            <a:t>Needed</a:t>
          </a:r>
        </a:p>
      </dsp:txBody>
      <dsp:txXfrm>
        <a:off x="3187690" y="791587"/>
        <a:ext cx="1318476" cy="1318476"/>
      </dsp:txXfrm>
    </dsp:sp>
    <dsp:sp modelId="{7D66B0E3-B5D2-4E28-83FE-5805E8744C6E}">
      <dsp:nvSpPr>
        <dsp:cNvPr id="0" name=""/>
        <dsp:cNvSpPr/>
      </dsp:nvSpPr>
      <dsp:spPr>
        <a:xfrm rot="5400000">
          <a:off x="4592292" y="245456"/>
          <a:ext cx="1864607" cy="1864607"/>
        </a:xfrm>
        <a:prstGeom prst="pieWedg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rgbClr val="FFFFFF"/>
              </a:solidFill>
              <a:latin typeface="Calibri" panose="020F0502020204030204"/>
              <a:ea typeface="+mn-ea"/>
              <a:cs typeface="+mn-cs"/>
            </a:rPr>
            <a:t>Un-Needed</a:t>
          </a:r>
        </a:p>
      </dsp:txBody>
      <dsp:txXfrm rot="-5400000">
        <a:off x="4592292" y="791587"/>
        <a:ext cx="1318476" cy="1318476"/>
      </dsp:txXfrm>
    </dsp:sp>
    <dsp:sp modelId="{9565D67C-4CD4-4695-8223-06A86BB97093}">
      <dsp:nvSpPr>
        <dsp:cNvPr id="0" name=""/>
        <dsp:cNvSpPr/>
      </dsp:nvSpPr>
      <dsp:spPr>
        <a:xfrm rot="10800000">
          <a:off x="4592292" y="2196188"/>
          <a:ext cx="1864607" cy="1864607"/>
        </a:xfrm>
        <a:prstGeom prst="pieWedg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rgbClr val="FFFFFF"/>
              </a:solidFill>
              <a:latin typeface="Calibri" panose="020F0502020204030204"/>
              <a:ea typeface="+mn-ea"/>
              <a:cs typeface="+mn-cs"/>
            </a:rPr>
            <a:t>Under-utilized</a:t>
          </a:r>
        </a:p>
      </dsp:txBody>
      <dsp:txXfrm rot="10800000">
        <a:off x="4592292" y="2196188"/>
        <a:ext cx="1318476" cy="1318476"/>
      </dsp:txXfrm>
    </dsp:sp>
    <dsp:sp modelId="{C73F7200-CEF8-4C91-90BD-9D8865BBE640}">
      <dsp:nvSpPr>
        <dsp:cNvPr id="0" name=""/>
        <dsp:cNvSpPr/>
      </dsp:nvSpPr>
      <dsp:spPr>
        <a:xfrm rot="16200000">
          <a:off x="2641559" y="2196188"/>
          <a:ext cx="1864607" cy="1864607"/>
        </a:xfrm>
        <a:prstGeom prst="pieWedge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FFFFFF"/>
              </a:solidFill>
              <a:latin typeface="Calibri" panose="020F0502020204030204"/>
              <a:ea typeface="+mn-ea"/>
              <a:cs typeface="+mn-cs"/>
            </a:rPr>
            <a:t>Un-available</a:t>
          </a:r>
        </a:p>
      </dsp:txBody>
      <dsp:txXfrm rot="5400000">
        <a:off x="3187690" y="2196188"/>
        <a:ext cx="1318476" cy="1318476"/>
      </dsp:txXfrm>
    </dsp:sp>
    <dsp:sp modelId="{5456B0AA-5C48-41BB-97E1-231F94599849}">
      <dsp:nvSpPr>
        <dsp:cNvPr id="0" name=""/>
        <dsp:cNvSpPr/>
      </dsp:nvSpPr>
      <dsp:spPr>
        <a:xfrm>
          <a:off x="4227337" y="1765563"/>
          <a:ext cx="643784" cy="559812"/>
        </a:xfrm>
        <a:prstGeom prst="circularArrow">
          <a:avLst/>
        </a:prstGeom>
        <a:solidFill>
          <a:srgbClr val="036479"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F25899-24EC-4B5F-BDFE-F523C066E506}">
      <dsp:nvSpPr>
        <dsp:cNvPr id="0" name=""/>
        <dsp:cNvSpPr/>
      </dsp:nvSpPr>
      <dsp:spPr>
        <a:xfrm rot="10800000">
          <a:off x="4227337" y="1980875"/>
          <a:ext cx="643784" cy="559812"/>
        </a:xfrm>
        <a:prstGeom prst="circularArrow">
          <a:avLst/>
        </a:prstGeom>
        <a:solidFill>
          <a:srgbClr val="036479"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00C33-B786-47AF-9EA7-D7F684A743A0}">
      <dsp:nvSpPr>
        <dsp:cNvPr id="0" name=""/>
        <dsp:cNvSpPr/>
      </dsp:nvSpPr>
      <dsp:spPr>
        <a:xfrm rot="5400000">
          <a:off x="24792" y="811684"/>
          <a:ext cx="1268992" cy="153084"/>
        </a:xfrm>
        <a:prstGeom prst="rect">
          <a:avLst/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7C3D4D-CB09-4002-82AE-98A04AFE87E4}">
      <dsp:nvSpPr>
        <dsp:cNvPr id="0" name=""/>
        <dsp:cNvSpPr/>
      </dsp:nvSpPr>
      <dsp:spPr>
        <a:xfrm>
          <a:off x="315743" y="378"/>
          <a:ext cx="1700942" cy="1020565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Submit Final Draft to ORP in Jira  8/19</a:t>
          </a:r>
        </a:p>
      </dsp:txBody>
      <dsp:txXfrm>
        <a:off x="345634" y="30269"/>
        <a:ext cx="1641160" cy="960783"/>
      </dsp:txXfrm>
    </dsp:sp>
    <dsp:sp modelId="{40B3EE3F-9D2D-4BBD-B1FB-F59AE83F30C9}">
      <dsp:nvSpPr>
        <dsp:cNvPr id="0" name=""/>
        <dsp:cNvSpPr/>
      </dsp:nvSpPr>
      <dsp:spPr>
        <a:xfrm rot="5400000">
          <a:off x="24792" y="2087391"/>
          <a:ext cx="1268992" cy="153084"/>
        </a:xfrm>
        <a:prstGeom prst="rect">
          <a:avLst/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57A5C7-7778-4DF8-AD41-A50F1F5313C6}">
      <dsp:nvSpPr>
        <dsp:cNvPr id="0" name=""/>
        <dsp:cNvSpPr/>
      </dsp:nvSpPr>
      <dsp:spPr>
        <a:xfrm>
          <a:off x="315743" y="1276086"/>
          <a:ext cx="1700942" cy="1020565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ORP Editing and Legal Review/Final Packet Prep 8/22-9/2</a:t>
          </a:r>
        </a:p>
      </dsp:txBody>
      <dsp:txXfrm>
        <a:off x="345634" y="1305977"/>
        <a:ext cx="1641160" cy="960783"/>
      </dsp:txXfrm>
    </dsp:sp>
    <dsp:sp modelId="{F1D17BB9-718E-4BF9-92E3-AF9BB10EBC57}">
      <dsp:nvSpPr>
        <dsp:cNvPr id="0" name=""/>
        <dsp:cNvSpPr/>
      </dsp:nvSpPr>
      <dsp:spPr>
        <a:xfrm rot="5400000">
          <a:off x="24792" y="3363098"/>
          <a:ext cx="1268992" cy="153084"/>
        </a:xfrm>
        <a:prstGeom prst="rect">
          <a:avLst/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7C875C-9206-4870-8099-173CEDBC01C5}">
      <dsp:nvSpPr>
        <dsp:cNvPr id="0" name=""/>
        <dsp:cNvSpPr/>
      </dsp:nvSpPr>
      <dsp:spPr>
        <a:xfrm>
          <a:off x="315743" y="2551793"/>
          <a:ext cx="1700942" cy="1020565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Executive Approvals 9/5-9/7</a:t>
          </a:r>
        </a:p>
      </dsp:txBody>
      <dsp:txXfrm>
        <a:off x="345634" y="2581684"/>
        <a:ext cx="1641160" cy="960783"/>
      </dsp:txXfrm>
    </dsp:sp>
    <dsp:sp modelId="{F83E0ACF-2C67-448D-A21A-044E82707D1B}">
      <dsp:nvSpPr>
        <dsp:cNvPr id="0" name=""/>
        <dsp:cNvSpPr/>
      </dsp:nvSpPr>
      <dsp:spPr>
        <a:xfrm>
          <a:off x="662646" y="4000952"/>
          <a:ext cx="2255539" cy="15308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92F745-527F-4903-A7AD-F353EFE0CD37}">
      <dsp:nvSpPr>
        <dsp:cNvPr id="0" name=""/>
        <dsp:cNvSpPr/>
      </dsp:nvSpPr>
      <dsp:spPr>
        <a:xfrm>
          <a:off x="315743" y="3827500"/>
          <a:ext cx="1700942" cy="1020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Deputy Director Review 9/8-9/12</a:t>
          </a:r>
        </a:p>
      </dsp:txBody>
      <dsp:txXfrm>
        <a:off x="345634" y="3857391"/>
        <a:ext cx="1641160" cy="960783"/>
      </dsp:txXfrm>
    </dsp:sp>
    <dsp:sp modelId="{69853F4A-DA1E-442E-BCBB-5913D34A6EC1}">
      <dsp:nvSpPr>
        <dsp:cNvPr id="0" name=""/>
        <dsp:cNvSpPr/>
      </dsp:nvSpPr>
      <dsp:spPr>
        <a:xfrm rot="16200000">
          <a:off x="2287046" y="3363098"/>
          <a:ext cx="1268992" cy="153084"/>
        </a:xfrm>
        <a:prstGeom prst="rect">
          <a:avLst/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BB5C4F-C3E2-4B0E-9612-F8ADF21D5FC0}">
      <dsp:nvSpPr>
        <dsp:cNvPr id="0" name=""/>
        <dsp:cNvSpPr/>
      </dsp:nvSpPr>
      <dsp:spPr>
        <a:xfrm>
          <a:off x="2577997" y="3827500"/>
          <a:ext cx="1700942" cy="1020565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PRC 9/13</a:t>
          </a:r>
        </a:p>
      </dsp:txBody>
      <dsp:txXfrm>
        <a:off x="2607888" y="3857391"/>
        <a:ext cx="1641160" cy="960783"/>
      </dsp:txXfrm>
    </dsp:sp>
    <dsp:sp modelId="{94F42FC4-C98C-42D7-8924-BC3F36289771}">
      <dsp:nvSpPr>
        <dsp:cNvPr id="0" name=""/>
        <dsp:cNvSpPr/>
      </dsp:nvSpPr>
      <dsp:spPr>
        <a:xfrm rot="16200000">
          <a:off x="2287046" y="2087391"/>
          <a:ext cx="1268992" cy="153084"/>
        </a:xfrm>
        <a:prstGeom prst="rect">
          <a:avLst/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0F9131-1838-4E61-A2C8-4814D2DD3E92}">
      <dsp:nvSpPr>
        <dsp:cNvPr id="0" name=""/>
        <dsp:cNvSpPr/>
      </dsp:nvSpPr>
      <dsp:spPr>
        <a:xfrm>
          <a:off x="2577997" y="2551793"/>
          <a:ext cx="1700942" cy="1020565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Secretary Review 9/14</a:t>
          </a:r>
        </a:p>
      </dsp:txBody>
      <dsp:txXfrm>
        <a:off x="2607888" y="2581684"/>
        <a:ext cx="1641160" cy="960783"/>
      </dsp:txXfrm>
    </dsp:sp>
    <dsp:sp modelId="{AADE8C63-ABBC-4FAD-9878-BBC5F8ACD773}">
      <dsp:nvSpPr>
        <dsp:cNvPr id="0" name=""/>
        <dsp:cNvSpPr/>
      </dsp:nvSpPr>
      <dsp:spPr>
        <a:xfrm rot="16200000">
          <a:off x="2287046" y="811684"/>
          <a:ext cx="1268992" cy="153084"/>
        </a:xfrm>
        <a:prstGeom prst="rect">
          <a:avLst/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F82AF4-6B3A-4743-9936-FCCA08B81140}">
      <dsp:nvSpPr>
        <dsp:cNvPr id="0" name=""/>
        <dsp:cNvSpPr/>
      </dsp:nvSpPr>
      <dsp:spPr>
        <a:xfrm>
          <a:off x="2577997" y="1276086"/>
          <a:ext cx="1700942" cy="1020565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Governor Review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9/15-9/29</a:t>
          </a:r>
        </a:p>
      </dsp:txBody>
      <dsp:txXfrm>
        <a:off x="2607888" y="1305977"/>
        <a:ext cx="1641160" cy="960783"/>
      </dsp:txXfrm>
    </dsp:sp>
    <dsp:sp modelId="{88A7CFCF-4D81-48B9-A79A-B39A75C61078}">
      <dsp:nvSpPr>
        <dsp:cNvPr id="0" name=""/>
        <dsp:cNvSpPr/>
      </dsp:nvSpPr>
      <dsp:spPr>
        <a:xfrm>
          <a:off x="2924900" y="173830"/>
          <a:ext cx="2255539" cy="153084"/>
        </a:xfrm>
        <a:prstGeom prst="rect">
          <a:avLst/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657550-7B92-4F38-9630-BF4F2EB0B111}">
      <dsp:nvSpPr>
        <dsp:cNvPr id="0" name=""/>
        <dsp:cNvSpPr/>
      </dsp:nvSpPr>
      <dsp:spPr>
        <a:xfrm>
          <a:off x="2577997" y="378"/>
          <a:ext cx="1700942" cy="1020565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Send Notice to ADG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9/30</a:t>
          </a:r>
        </a:p>
      </dsp:txBody>
      <dsp:txXfrm>
        <a:off x="2607888" y="30269"/>
        <a:ext cx="1641160" cy="960783"/>
      </dsp:txXfrm>
    </dsp:sp>
    <dsp:sp modelId="{A69DD5C1-CD3A-430B-97AE-33C1C3635F59}">
      <dsp:nvSpPr>
        <dsp:cNvPr id="0" name=""/>
        <dsp:cNvSpPr/>
      </dsp:nvSpPr>
      <dsp:spPr>
        <a:xfrm rot="5400000">
          <a:off x="4549300" y="811684"/>
          <a:ext cx="1268992" cy="153084"/>
        </a:xfrm>
        <a:prstGeom prst="rect">
          <a:avLst/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8AD146-D390-4F4F-A508-EC34018EB059}">
      <dsp:nvSpPr>
        <dsp:cNvPr id="0" name=""/>
        <dsp:cNvSpPr/>
      </dsp:nvSpPr>
      <dsp:spPr>
        <a:xfrm>
          <a:off x="4840251" y="378"/>
          <a:ext cx="1700942" cy="1020565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File with BLR and SOS 9/30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*submit to CMS</a:t>
          </a:r>
        </a:p>
      </dsp:txBody>
      <dsp:txXfrm>
        <a:off x="4870142" y="30269"/>
        <a:ext cx="1641160" cy="960783"/>
      </dsp:txXfrm>
    </dsp:sp>
    <dsp:sp modelId="{7658C057-ECC7-4185-92F6-7FDABC222FFB}">
      <dsp:nvSpPr>
        <dsp:cNvPr id="0" name=""/>
        <dsp:cNvSpPr/>
      </dsp:nvSpPr>
      <dsp:spPr>
        <a:xfrm rot="5400000">
          <a:off x="4549300" y="2087391"/>
          <a:ext cx="1268992" cy="153084"/>
        </a:xfrm>
        <a:prstGeom prst="rect">
          <a:avLst/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9B2D02-01EF-488F-8EF6-E8752EF9AEB2}">
      <dsp:nvSpPr>
        <dsp:cNvPr id="0" name=""/>
        <dsp:cNvSpPr/>
      </dsp:nvSpPr>
      <dsp:spPr>
        <a:xfrm>
          <a:off x="4840251" y="1276086"/>
          <a:ext cx="1700942" cy="1020565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Public Comment Period 10/2-10/31</a:t>
          </a:r>
        </a:p>
      </dsp:txBody>
      <dsp:txXfrm>
        <a:off x="4870142" y="1305977"/>
        <a:ext cx="1641160" cy="960783"/>
      </dsp:txXfrm>
    </dsp:sp>
    <dsp:sp modelId="{95E25C55-8DA8-4CD0-AAB5-45834D48D130}">
      <dsp:nvSpPr>
        <dsp:cNvPr id="0" name=""/>
        <dsp:cNvSpPr/>
      </dsp:nvSpPr>
      <dsp:spPr>
        <a:xfrm rot="5400000">
          <a:off x="4549300" y="3363098"/>
          <a:ext cx="1268992" cy="153084"/>
        </a:xfrm>
        <a:prstGeom prst="rect">
          <a:avLst/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201C8-24E3-46EE-BE27-2B4FA3BE608E}">
      <dsp:nvSpPr>
        <dsp:cNvPr id="0" name=""/>
        <dsp:cNvSpPr/>
      </dsp:nvSpPr>
      <dsp:spPr>
        <a:xfrm>
          <a:off x="4840251" y="2551793"/>
          <a:ext cx="1700942" cy="1020565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Request Review and send Public Comment Summary to BLR </a:t>
          </a:r>
          <a:r>
            <a:rPr lang="en-US" sz="1400" b="1" kern="120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11/15</a:t>
          </a:r>
        </a:p>
      </dsp:txBody>
      <dsp:txXfrm>
        <a:off x="4870142" y="2581684"/>
        <a:ext cx="1641160" cy="960783"/>
      </dsp:txXfrm>
    </dsp:sp>
    <dsp:sp modelId="{4B45166A-503F-4489-ADED-B661A7A71391}">
      <dsp:nvSpPr>
        <dsp:cNvPr id="0" name=""/>
        <dsp:cNvSpPr/>
      </dsp:nvSpPr>
      <dsp:spPr>
        <a:xfrm>
          <a:off x="5187154" y="4000952"/>
          <a:ext cx="2255539" cy="153084"/>
        </a:xfrm>
        <a:prstGeom prst="rect">
          <a:avLst/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4ABD48-68CB-46F3-A1CD-C418AF6C81A6}">
      <dsp:nvSpPr>
        <dsp:cNvPr id="0" name=""/>
        <dsp:cNvSpPr/>
      </dsp:nvSpPr>
      <dsp:spPr>
        <a:xfrm>
          <a:off x="4840251" y="3827500"/>
          <a:ext cx="1700942" cy="1020565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Legislative Approval/ Final Filing December</a:t>
          </a:r>
        </a:p>
      </dsp:txBody>
      <dsp:txXfrm>
        <a:off x="4870142" y="3857391"/>
        <a:ext cx="1641160" cy="960783"/>
      </dsp:txXfrm>
    </dsp:sp>
    <dsp:sp modelId="{FA98A190-88F4-4AF7-9435-C127D75416FF}">
      <dsp:nvSpPr>
        <dsp:cNvPr id="0" name=""/>
        <dsp:cNvSpPr/>
      </dsp:nvSpPr>
      <dsp:spPr>
        <a:xfrm>
          <a:off x="7102505" y="3827500"/>
          <a:ext cx="1700942" cy="1020565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Go Live 1/1</a:t>
          </a:r>
        </a:p>
      </dsp:txBody>
      <dsp:txXfrm>
        <a:off x="7132396" y="3857391"/>
        <a:ext cx="1641160" cy="9607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707D94-8829-4736-83DF-CE9033CB39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696E7B-A92E-47EB-9A85-F5EEA06D1B5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F0510-248A-4DE0-A80E-1987F43795A0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708555-94B8-4D86-9F15-89389B9266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A70D86-3716-44B6-A098-09E95428E05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D0145-1E42-4FA5-BD30-45C2E3C37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418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F2778-9557-48FB-8E3E-EB06A13F6314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752AA-A243-4EED-BBC7-6914E6F5D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835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A752AA-A243-4EED-BBC7-6914E6F5DC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45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This presentation is intended to facilitate discussion related behavioral health comparison rates and is not complete without oral comment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98ABE7-2E59-B840-A11E-3AE96583F77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875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This presentation is intended to facilitate discussion related behavioral health comparison rates and is not complete without oral comment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98ABE7-2E59-B840-A11E-3AE96583F77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273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7B5F-CCA8-4882-967B-457E0F1A5474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65BDC-DAA7-4695-9F90-2604F83C7D0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E928EB4-0881-4EA0-8F92-484E7A4EB48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524000" y="5266849"/>
            <a:ext cx="9144004" cy="1591151"/>
            <a:chOff x="0" y="5439517"/>
            <a:chExt cx="9144004" cy="1591151"/>
          </a:xfrm>
        </p:grpSpPr>
        <p:pic>
          <p:nvPicPr>
            <p:cNvPr id="8" name="Picture 7" descr="A close up of a sign&#10;&#10;Description automatically generated">
              <a:extLst>
                <a:ext uri="{FF2B5EF4-FFF2-40B4-BE49-F238E27FC236}">
                  <a16:creationId xmlns:a16="http://schemas.microsoft.com/office/drawing/2014/main" id="{BF0893A9-426A-45DF-A1F3-2CD2EB61FA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5501" y="5439517"/>
              <a:ext cx="500746" cy="500746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1E4207A-0000-43B3-87B9-FB7B0CB92A83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4347472" y="2234138"/>
              <a:ext cx="449058" cy="9144002"/>
            </a:xfrm>
            <a:prstGeom prst="rect">
              <a:avLst/>
            </a:prstGeom>
            <a:solidFill>
              <a:srgbClr val="0070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itle 1">
              <a:extLst>
                <a:ext uri="{FF2B5EF4-FFF2-40B4-BE49-F238E27FC236}">
                  <a16:creationId xmlns:a16="http://schemas.microsoft.com/office/drawing/2014/main" id="{1280D0E3-593E-4F85-9A4B-ECF5AF415BF0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283517" y="6253777"/>
              <a:ext cx="6578210" cy="306779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 anchorCtr="0">
              <a:norm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20000"/>
                </a:lnSpc>
              </a:pPr>
              <a:r>
                <a:rPr lang="en-US" sz="1200" b="1" dirty="0">
                  <a:solidFill>
                    <a:srgbClr val="0070B9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humanservices.arkansas.gov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88934A3-4BBB-4A5E-BCD2-715867B07A3B}"/>
                </a:ext>
              </a:extLst>
            </p:cNvPr>
            <p:cNvSpPr/>
            <p:nvPr/>
          </p:nvSpPr>
          <p:spPr>
            <a:xfrm rot="16200000">
              <a:off x="4529555" y="1660723"/>
              <a:ext cx="84895" cy="9144002"/>
            </a:xfrm>
            <a:prstGeom prst="rect">
              <a:avLst/>
            </a:prstGeom>
            <a:solidFill>
              <a:srgbClr val="30B1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2" name="Picture 11" descr="A picture containing light, clock&#10;&#10;Description automatically generated">
            <a:extLst>
              <a:ext uri="{FF2B5EF4-FFF2-40B4-BE49-F238E27FC236}">
                <a16:creationId xmlns:a16="http://schemas.microsoft.com/office/drawing/2014/main" id="{1150B1F4-375D-44E2-9C0F-F46C5FBB92D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269" y="5302883"/>
            <a:ext cx="1027306" cy="47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601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7B5F-CCA8-4882-967B-457E0F1A5474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65BDC-DAA7-4695-9F90-2604F83C7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00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7B5F-CCA8-4882-967B-457E0F1A5474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65BDC-DAA7-4695-9F90-2604F83C7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76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442" y="521208"/>
            <a:ext cx="10969943" cy="41148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441" y="99060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 baseline="0">
                <a:solidFill>
                  <a:schemeClr val="accent5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86CF624A-924D-448A-8317-B13325B407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829800" y="6452704"/>
            <a:ext cx="995579" cy="21031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9975CD6-BA39-4E3B-98E9-35DBC99C0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90778" y="6453294"/>
            <a:ext cx="1815399" cy="21031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/>
              <a:t>This presentation is intended to facilitate discussion related to DHS’ BH continuum Medicaid payment rate strategy and is not complete without oral comment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CD3B0F7-7084-44C8-AD14-3433D1D24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9000" y="6430963"/>
            <a:ext cx="533400" cy="2317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B016F8AB-BCEA-4347-8BA6-BE776009BC89}" type="slidenum">
              <a:rPr lang="uk-UA" smtClean="0"/>
              <a:pPr/>
              <a:t>‹#›</a:t>
            </a:fld>
            <a:endParaRPr lang="uk-UA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2D487FE-548A-2AA4-45BE-0402974757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4112" y="6408551"/>
            <a:ext cx="1869899" cy="27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84424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OVER WITH LOWER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12188825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13963" y="149225"/>
            <a:ext cx="19113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76"/>
          <p:cNvSpPr>
            <a:spLocks noGrp="1"/>
          </p:cNvSpPr>
          <p:nvPr>
            <p:ph type="body" sz="quarter" idx="12"/>
          </p:nvPr>
        </p:nvSpPr>
        <p:spPr>
          <a:xfrm>
            <a:off x="9213937" y="2252082"/>
            <a:ext cx="2590800" cy="186318"/>
          </a:xfrm>
        </p:spPr>
        <p:txBody>
          <a:bodyPr anchor="ctr">
            <a:noAutofit/>
          </a:bodyPr>
          <a:lstStyle>
            <a:lvl1pPr marL="0" indent="0" algn="r">
              <a:lnSpc>
                <a:spcPct val="100000"/>
              </a:lnSpc>
              <a:buNone/>
              <a:defRPr sz="10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8680537" y="1944017"/>
            <a:ext cx="3124200" cy="243495"/>
          </a:xfrm>
        </p:spPr>
        <p:txBody>
          <a:bodyPr rtlCol="0">
            <a:noAutofit/>
          </a:bodyPr>
          <a:lstStyle>
            <a:lvl1pPr marL="0" indent="0" algn="r">
              <a:lnSpc>
                <a:spcPct val="100000"/>
              </a:lnSpc>
              <a:spcBef>
                <a:spcPct val="0"/>
              </a:spcBef>
              <a:buNone/>
              <a:defRPr lang="en-US" sz="1600" b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57200" y="1905000"/>
            <a:ext cx="7772400" cy="6858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 baseline="0">
                <a:solidFill>
                  <a:schemeClr val="accent5"/>
                </a:solidFill>
              </a:defRPr>
            </a:lvl1pPr>
            <a:lvl2pPr marL="228595" indent="0">
              <a:buFontTx/>
              <a:buNone/>
              <a:defRPr/>
            </a:lvl2pPr>
            <a:lvl3pPr marL="411469" indent="0">
              <a:buFontTx/>
              <a:buNone/>
              <a:defRPr/>
            </a:lvl3pPr>
            <a:lvl4pPr marL="594345" indent="0">
              <a:buFontTx/>
              <a:buNone/>
              <a:defRPr/>
            </a:lvl4pPr>
            <a:lvl5pPr marL="731501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56718" y="560509"/>
            <a:ext cx="7772400" cy="1268291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800" b="1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" y="0"/>
            <a:ext cx="12189134" cy="6856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59716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>
        <p15:guide id="1" orient="horz" pos="1704">
          <p15:clr>
            <a:srgbClr val="FBAE40"/>
          </p15:clr>
        </p15:guide>
        <p15:guide id="2" orient="horz" pos="4176">
          <p15:clr>
            <a:srgbClr val="FBAE40"/>
          </p15:clr>
        </p15:guide>
        <p15:guide id="3" orient="horz" pos="416">
          <p15:clr>
            <a:srgbClr val="FBAE40"/>
          </p15:clr>
        </p15:guide>
        <p15:guide id="4" pos="144">
          <p15:clr>
            <a:srgbClr val="FBAE40"/>
          </p15:clr>
        </p15:guide>
        <p15:guide id="5" pos="7440">
          <p15:clr>
            <a:srgbClr val="FBAE40"/>
          </p15:clr>
        </p15:guide>
        <p15:guide id="6" pos="28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7B5F-CCA8-4882-967B-457E0F1A5474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65BDC-DAA7-4695-9F90-2604F83C7D0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A54489-3540-4A70-ACF5-A6A8D0E72BDA}"/>
              </a:ext>
            </a:extLst>
          </p:cNvPr>
          <p:cNvGrpSpPr/>
          <p:nvPr userDrawn="1"/>
        </p:nvGrpSpPr>
        <p:grpSpPr>
          <a:xfrm>
            <a:off x="1830196" y="6289518"/>
            <a:ext cx="1045054" cy="306779"/>
            <a:chOff x="306196" y="6327302"/>
            <a:chExt cx="1045054" cy="306779"/>
          </a:xfrm>
        </p:grpSpPr>
        <p:pic>
          <p:nvPicPr>
            <p:cNvPr id="8" name="Picture 7" descr="A picture containing light, clock&#10;&#10;Description automatically generated">
              <a:extLst>
                <a:ext uri="{FF2B5EF4-FFF2-40B4-BE49-F238E27FC236}">
                  <a16:creationId xmlns:a16="http://schemas.microsoft.com/office/drawing/2014/main" id="{A3984F9D-AAAA-497C-ABE2-CE1F790682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1876" y="6336073"/>
              <a:ext cx="629374" cy="290451"/>
            </a:xfrm>
            <a:prstGeom prst="rect">
              <a:avLst/>
            </a:prstGeom>
          </p:spPr>
        </p:pic>
        <p:pic>
          <p:nvPicPr>
            <p:cNvPr id="9" name="Picture 8" descr="A close up of a sign&#10;&#10;Description automatically generated">
              <a:extLst>
                <a:ext uri="{FF2B5EF4-FFF2-40B4-BE49-F238E27FC236}">
                  <a16:creationId xmlns:a16="http://schemas.microsoft.com/office/drawing/2014/main" id="{DC0520B5-36F4-4863-8AFA-7D0DFC159D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196" y="6327302"/>
              <a:ext cx="306779" cy="306779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C37D577-F23C-4A13-AA61-9578BA5982C7}"/>
              </a:ext>
            </a:extLst>
          </p:cNvPr>
          <p:cNvGrpSpPr/>
          <p:nvPr userDrawn="1"/>
        </p:nvGrpSpPr>
        <p:grpSpPr>
          <a:xfrm>
            <a:off x="1523998" y="-2376"/>
            <a:ext cx="9144004" cy="1333465"/>
            <a:chOff x="-2" y="5507"/>
            <a:chExt cx="9144004" cy="133346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47B4898-D99D-40CC-95D3-D76636AB33DD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4003540" y="-3998033"/>
              <a:ext cx="1136921" cy="9144002"/>
            </a:xfrm>
            <a:prstGeom prst="rect">
              <a:avLst/>
            </a:prstGeom>
            <a:gradFill flip="none" rotWithShape="1">
              <a:gsLst>
                <a:gs pos="0">
                  <a:srgbClr val="0070B9"/>
                </a:gs>
                <a:gs pos="50000">
                  <a:srgbClr val="007CC2">
                    <a:shade val="67500"/>
                    <a:satMod val="115000"/>
                  </a:srgbClr>
                </a:gs>
                <a:gs pos="100000">
                  <a:srgbClr val="007CC2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232C3B-A630-4497-BEC3-1E8723801CC2}"/>
                </a:ext>
              </a:extLst>
            </p:cNvPr>
            <p:cNvSpPr/>
            <p:nvPr/>
          </p:nvSpPr>
          <p:spPr>
            <a:xfrm rot="16200000">
              <a:off x="4529551" y="-3275476"/>
              <a:ext cx="84895" cy="9144002"/>
            </a:xfrm>
            <a:prstGeom prst="rect">
              <a:avLst/>
            </a:prstGeom>
            <a:solidFill>
              <a:srgbClr val="30B1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77345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7B5F-CCA8-4882-967B-457E0F1A5474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65BDC-DAA7-4695-9F90-2604F83C7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3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7B5F-CCA8-4882-967B-457E0F1A5474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65BDC-DAA7-4695-9F90-2604F83C7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37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7B5F-CCA8-4882-967B-457E0F1A5474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65BDC-DAA7-4695-9F90-2604F83C7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7B5F-CCA8-4882-967B-457E0F1A5474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65BDC-DAA7-4695-9F90-2604F83C7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22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7B5F-CCA8-4882-967B-457E0F1A5474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65BDC-DAA7-4695-9F90-2604F83C7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37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7B5F-CCA8-4882-967B-457E0F1A5474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65BDC-DAA7-4695-9F90-2604F83C7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0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7B5F-CCA8-4882-967B-457E0F1A5474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65BDC-DAA7-4695-9F90-2604F83C7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8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E7B5F-CCA8-4882-967B-457E0F1A5474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65BDC-DAA7-4695-9F90-2604F83C7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8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34_F09DD48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12.png"/><Relationship Id="rId2" Type="http://schemas.microsoft.com/office/2018/10/relationships/comments" Target="../comments/modernComment_129_DAD9156E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11.sv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0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35_B76BC35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2A57_BFFCC156.xml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emf"/><Relationship Id="rId5" Type="http://schemas.microsoft.com/office/2007/relationships/hdphoto" Target="../media/hdphoto1.wdp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A710768B-354A-460B-89CA-2F69BBBAF069}"/>
              </a:ext>
            </a:extLst>
          </p:cNvPr>
          <p:cNvSpPr txBox="1">
            <a:spLocks noChangeAspect="1"/>
          </p:cNvSpPr>
          <p:nvPr/>
        </p:nvSpPr>
        <p:spPr>
          <a:xfrm>
            <a:off x="1830198" y="746832"/>
            <a:ext cx="8531604" cy="291076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6600" b="1" dirty="0">
                <a:solidFill>
                  <a:srgbClr val="0070B9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PASSE Service Pathways for Members with Intellectual and Developmental Disabilities or Behavioral Health Needs</a:t>
            </a:r>
            <a:endParaRPr lang="en-US" sz="6600" b="1">
              <a:solidFill>
                <a:srgbClr val="0070B9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AC55406-85EB-4C85-AFDC-5BE86DF2C8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07517" y="3798115"/>
            <a:ext cx="6704331" cy="933595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Rebalancing Towards Home and Community Based Services</a:t>
            </a:r>
          </a:p>
          <a:p>
            <a:r>
              <a:rPr lang="en-US" dirty="0"/>
              <a:t>Effective date 1/1/23</a:t>
            </a:r>
          </a:p>
        </p:txBody>
      </p:sp>
    </p:spTree>
    <p:extLst>
      <p:ext uri="{BB962C8B-B14F-4D97-AF65-F5344CB8AC3E}">
        <p14:creationId xmlns:p14="http://schemas.microsoft.com/office/powerpoint/2010/main" val="4270792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F474699-3E4A-4650-9666-DF80E6DF7B01}"/>
              </a:ext>
            </a:extLst>
          </p:cNvPr>
          <p:cNvSpPr txBox="1">
            <a:spLocks noChangeAspect="1"/>
          </p:cNvSpPr>
          <p:nvPr/>
        </p:nvSpPr>
        <p:spPr>
          <a:xfrm>
            <a:off x="1830196" y="-8225"/>
            <a:ext cx="8531604" cy="113692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3200" b="1" dirty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CSSP Certification:  Three Levels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7C3F5C4-647E-4B58-B91B-E7C225F25559}"/>
              </a:ext>
            </a:extLst>
          </p:cNvPr>
          <p:cNvSpPr txBox="1">
            <a:spLocks/>
          </p:cNvSpPr>
          <p:nvPr/>
        </p:nvSpPr>
        <p:spPr>
          <a:xfrm>
            <a:off x="609600" y="2423965"/>
            <a:ext cx="3438345" cy="37958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Therapeutic Communities</a:t>
            </a:r>
          </a:p>
          <a:p>
            <a:r>
              <a:rPr lang="en-US" sz="2000" dirty="0"/>
              <a:t>Residential Community Reintegration Program</a:t>
            </a:r>
          </a:p>
          <a:p>
            <a:r>
              <a:rPr lang="en-US" sz="2000" dirty="0"/>
              <a:t>Complex Care Homes for IDD (up to 8 bed)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4EAA61BE-AED6-475F-BAA1-A69C194DB947}"/>
              </a:ext>
            </a:extLst>
          </p:cNvPr>
          <p:cNvSpPr txBox="1">
            <a:spLocks/>
          </p:cNvSpPr>
          <p:nvPr/>
        </p:nvSpPr>
        <p:spPr>
          <a:xfrm>
            <a:off x="4375320" y="2423965"/>
            <a:ext cx="3438345" cy="379586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Assertive Community Treatment (ACT)</a:t>
            </a:r>
          </a:p>
          <a:p>
            <a:r>
              <a:rPr lang="en-US" dirty="0"/>
              <a:t>Peer Support</a:t>
            </a:r>
          </a:p>
          <a:p>
            <a:r>
              <a:rPr lang="en-US" dirty="0"/>
              <a:t>Aftercare Recovery Support</a:t>
            </a:r>
          </a:p>
          <a:p>
            <a:r>
              <a:rPr lang="en-US" dirty="0"/>
              <a:t>Intensive In-Home Services (ACT like service for children/youth)</a:t>
            </a:r>
          </a:p>
          <a:p>
            <a:r>
              <a:rPr lang="en-US" dirty="0"/>
              <a:t>Behavioral Assistance</a:t>
            </a:r>
          </a:p>
          <a:p>
            <a:r>
              <a:rPr lang="en-US" dirty="0"/>
              <a:t>Child and Youth Support</a:t>
            </a:r>
          </a:p>
          <a:p>
            <a:r>
              <a:rPr lang="en-US" dirty="0"/>
              <a:t>Family Support Partners</a:t>
            </a:r>
          </a:p>
          <a:p>
            <a:r>
              <a:rPr lang="en-US" dirty="0"/>
              <a:t>Crisis Stabilization Intervention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985C1DC6-0E47-4ACB-A76B-C76A9888C8EB}"/>
              </a:ext>
            </a:extLst>
          </p:cNvPr>
          <p:cNvSpPr txBox="1">
            <a:spLocks/>
          </p:cNvSpPr>
          <p:nvPr/>
        </p:nvSpPr>
        <p:spPr>
          <a:xfrm>
            <a:off x="8141039" y="2423964"/>
            <a:ext cx="3438345" cy="37958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Adult Life Skills Development</a:t>
            </a:r>
          </a:p>
          <a:p>
            <a:r>
              <a:rPr lang="en-US" sz="2000" dirty="0"/>
              <a:t>Supportive Employment</a:t>
            </a:r>
          </a:p>
          <a:p>
            <a:r>
              <a:rPr lang="en-US" sz="2000" dirty="0"/>
              <a:t>Supportive Housing</a:t>
            </a:r>
          </a:p>
          <a:p>
            <a:r>
              <a:rPr lang="en-US" sz="2000" dirty="0"/>
              <a:t>Life Skills Development Individual and Group</a:t>
            </a:r>
          </a:p>
          <a:p>
            <a:r>
              <a:rPr lang="en-US" sz="2000" dirty="0"/>
              <a:t>Planned Respite</a:t>
            </a:r>
          </a:p>
          <a:p>
            <a:r>
              <a:rPr lang="en-US" sz="2000" dirty="0"/>
              <a:t>Supportive Living</a:t>
            </a:r>
          </a:p>
          <a:p>
            <a:r>
              <a:rPr lang="en-US" sz="2000" dirty="0"/>
              <a:t>Supplemental Support</a:t>
            </a:r>
          </a:p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31D61A-012D-4A24-8637-2217EA722326}"/>
              </a:ext>
            </a:extLst>
          </p:cNvPr>
          <p:cNvSpPr/>
          <p:nvPr/>
        </p:nvSpPr>
        <p:spPr>
          <a:xfrm>
            <a:off x="695325" y="1905000"/>
            <a:ext cx="3095625" cy="3951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Enhanced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812C2D-28F8-4599-9F94-D3CC4CF227F2}"/>
              </a:ext>
            </a:extLst>
          </p:cNvPr>
          <p:cNvSpPr/>
          <p:nvPr/>
        </p:nvSpPr>
        <p:spPr>
          <a:xfrm>
            <a:off x="4432469" y="1905000"/>
            <a:ext cx="3095625" cy="39513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Intensive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4B7EAD-6C08-4514-9B52-45FA72310FA7}"/>
              </a:ext>
            </a:extLst>
          </p:cNvPr>
          <p:cNvSpPr/>
          <p:nvPr/>
        </p:nvSpPr>
        <p:spPr>
          <a:xfrm>
            <a:off x="8198189" y="1904999"/>
            <a:ext cx="3095625" cy="39513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Base</a:t>
            </a:r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9E745E3B-178C-4320-9F63-69A83C92B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00700" y="6356352"/>
            <a:ext cx="338650" cy="365125"/>
          </a:xfrm>
        </p:spPr>
        <p:txBody>
          <a:bodyPr/>
          <a:lstStyle/>
          <a:p>
            <a:fld id="{C0465BDC-DAA7-4695-9F90-2604F83C7D05}" type="slidenum">
              <a:rPr lang="en-US" sz="1200" b="1"/>
              <a:t>10</a:t>
            </a:fld>
            <a:endParaRPr lang="en-US" sz="12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DFFD65-D068-4A64-BDDA-E5AC1B5A594C}"/>
              </a:ext>
            </a:extLst>
          </p:cNvPr>
          <p:cNvSpPr txBox="1"/>
          <p:nvPr/>
        </p:nvSpPr>
        <p:spPr>
          <a:xfrm>
            <a:off x="816746" y="1473755"/>
            <a:ext cx="7211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Enhanced and Intensive </a:t>
            </a:r>
            <a:r>
              <a:rPr lang="en-US" sz="1800" dirty="0"/>
              <a:t>will require professional clinical oversight </a:t>
            </a:r>
          </a:p>
        </p:txBody>
      </p:sp>
    </p:spTree>
    <p:extLst>
      <p:ext uri="{BB962C8B-B14F-4D97-AF65-F5344CB8AC3E}">
        <p14:creationId xmlns:p14="http://schemas.microsoft.com/office/powerpoint/2010/main" val="1226885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BABE34A-164A-4A6C-8370-1E6AB3D21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6718" y="560509"/>
            <a:ext cx="7772400" cy="853621"/>
          </a:xfrm>
        </p:spPr>
        <p:txBody>
          <a:bodyPr/>
          <a:lstStyle/>
          <a:p>
            <a:r>
              <a:rPr lang="en-US" dirty="0"/>
              <a:t>Promulgation Timeline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6B05D7E0-534D-4270-93B6-15F610370B62}"/>
              </a:ext>
            </a:extLst>
          </p:cNvPr>
          <p:cNvGraphicFramePr/>
          <p:nvPr/>
        </p:nvGraphicFramePr>
        <p:xfrm>
          <a:off x="1270590" y="1616149"/>
          <a:ext cx="9119191" cy="4848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47368549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4D7FD4A-0879-45B2-BBD0-8866DA3B209D}"/>
              </a:ext>
            </a:extLst>
          </p:cNvPr>
          <p:cNvSpPr txBox="1">
            <a:spLocks noChangeAspect="1"/>
          </p:cNvSpPr>
          <p:nvPr/>
        </p:nvSpPr>
        <p:spPr>
          <a:xfrm>
            <a:off x="1523997" y="-8225"/>
            <a:ext cx="9144003" cy="113692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3200" b="1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Provider-led Arkansas Shared Savings Entity (PASSE)</a:t>
            </a:r>
            <a:endParaRPr lang="en-US" sz="2400" b="1">
              <a:solidFill>
                <a:schemeClr val="bg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D96882-78F1-4116-AAE5-B9E7916BD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00700" y="6356352"/>
            <a:ext cx="338650" cy="365125"/>
          </a:xfrm>
        </p:spPr>
        <p:txBody>
          <a:bodyPr/>
          <a:lstStyle/>
          <a:p>
            <a:fld id="{C0465BDC-DAA7-4695-9F90-2604F83C7D05}" type="slidenum">
              <a:rPr lang="en-US" sz="1200" b="1"/>
              <a:t>2</a:t>
            </a:fld>
            <a:endParaRPr lang="en-US" sz="1200" b="1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66CB86B-E564-4BF8-95B8-9E298C54EAC0}"/>
              </a:ext>
            </a:extLst>
          </p:cNvPr>
          <p:cNvSpPr txBox="1"/>
          <p:nvPr/>
        </p:nvSpPr>
        <p:spPr>
          <a:xfrm>
            <a:off x="469194" y="1872364"/>
            <a:ext cx="11253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PASSE entities provide managed Medicaid services to youth and adults with individualized care needs in both institutional and home and </a:t>
            </a:r>
            <a:r>
              <a:rPr lang="en-US" dirty="0"/>
              <a:t>community-based</a:t>
            </a:r>
            <a:r>
              <a:rPr lang="en-US"/>
              <a:t> settings.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5F97C45-CA6F-4B64-81C3-FAC31F97D508}"/>
              </a:ext>
            </a:extLst>
          </p:cNvPr>
          <p:cNvSpPr txBox="1"/>
          <p:nvPr/>
        </p:nvSpPr>
        <p:spPr>
          <a:xfrm>
            <a:off x="714379" y="2676083"/>
            <a:ext cx="481012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PASSEs Manage Services for 56,435 Arkansas</a:t>
            </a:r>
            <a:endParaRPr lang="en-US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Individuals with Behavioral Health Needs (BH</a:t>
            </a:r>
            <a:r>
              <a:rPr lang="en-US" b="1" dirty="0"/>
              <a:t>)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34,151 Children and Youth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14,848 Adults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Individuals with Intellectual and / or Developmental Disabilities (I/DD)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1,626 Children and Youth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5,810 Adults</a:t>
            </a:r>
            <a:endParaRPr lang="en-US" sz="200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CEA50E-94E2-4F00-A19F-1FBB9B436A77}"/>
              </a:ext>
            </a:extLst>
          </p:cNvPr>
          <p:cNvCxnSpPr/>
          <p:nvPr/>
        </p:nvCxnSpPr>
        <p:spPr>
          <a:xfrm>
            <a:off x="5966979" y="2742758"/>
            <a:ext cx="0" cy="3705726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0CF9B58-90EF-464B-B4E8-AA09FAB69437}"/>
              </a:ext>
            </a:extLst>
          </p:cNvPr>
          <p:cNvSpPr txBox="1"/>
          <p:nvPr/>
        </p:nvSpPr>
        <p:spPr>
          <a:xfrm>
            <a:off x="6117776" y="2677313"/>
            <a:ext cx="560502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PASSEs Manage Services for using 3 Medicaid Authorities</a:t>
            </a:r>
            <a:endParaRPr lang="en-US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State Plan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1915(</a:t>
            </a:r>
            <a:r>
              <a:rPr lang="en-US" dirty="0" err="1"/>
              <a:t>i</a:t>
            </a:r>
            <a:r>
              <a:rPr lang="en-US" dirty="0"/>
              <a:t>) Home and Community Based Services (HCBS)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1915(c) HCBS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585998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48C4B-2274-454A-9475-8AF83934C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1781" y="107673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PASSE Members with Complex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BD4F7-E0C9-41A3-A9EC-C9B29798A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PASSE members have more extensive needs than the general Medicaid population because of their diagnosis and the functional deficits</a:t>
            </a:r>
          </a:p>
          <a:p>
            <a:r>
              <a:rPr lang="en-US" dirty="0"/>
              <a:t>A smaller subset of the PASSE population have complex needs due to:</a:t>
            </a:r>
          </a:p>
          <a:p>
            <a:pPr lvl="1"/>
            <a:r>
              <a:rPr lang="en-US" dirty="0"/>
              <a:t>Involvement in multiple systems including justice system or child welfare</a:t>
            </a:r>
          </a:p>
          <a:p>
            <a:pPr lvl="1"/>
            <a:r>
              <a:rPr lang="en-US" dirty="0"/>
              <a:t>Have serious behaviors that threaten community safety</a:t>
            </a:r>
          </a:p>
          <a:p>
            <a:pPr lvl="1"/>
            <a:r>
              <a:rPr lang="en-US" dirty="0"/>
              <a:t>Have an intellectual disability and significant symptoms of a mental health condition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875400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4D7FD4A-0879-45B2-BBD0-8866DA3B209D}"/>
              </a:ext>
            </a:extLst>
          </p:cNvPr>
          <p:cNvSpPr txBox="1">
            <a:spLocks noChangeAspect="1"/>
          </p:cNvSpPr>
          <p:nvPr/>
        </p:nvSpPr>
        <p:spPr>
          <a:xfrm>
            <a:off x="1523997" y="-8225"/>
            <a:ext cx="9144003" cy="113692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3200" b="1" dirty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Stakeholder Input on the Challenge</a:t>
            </a:r>
            <a:endParaRPr lang="en-US" sz="3200" b="1">
              <a:solidFill>
                <a:schemeClr val="bg1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D96882-78F1-4116-AAE5-B9E7916BD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00700" y="6356352"/>
            <a:ext cx="338650" cy="365125"/>
          </a:xfrm>
        </p:spPr>
        <p:txBody>
          <a:bodyPr/>
          <a:lstStyle/>
          <a:p>
            <a:fld id="{C0465BDC-DAA7-4695-9F90-2604F83C7D05}" type="slidenum">
              <a:rPr lang="en-US" sz="1200" b="1"/>
              <a:t>4</a:t>
            </a:fld>
            <a:endParaRPr lang="en-US" sz="1200" b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C45B21-0E4B-406A-90F6-420468A3B394}"/>
              </a:ext>
            </a:extLst>
          </p:cNvPr>
          <p:cNvSpPr txBox="1"/>
          <p:nvPr/>
        </p:nvSpPr>
        <p:spPr>
          <a:xfrm>
            <a:off x="676275" y="1637763"/>
            <a:ext cx="10953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DHS engaged stakeholders (providers, clients, families, legislators, and PASSEs) to assist with the identification of barriers to more effective service delivery within the PASSE.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552D63-5D75-4EB2-BD96-79610A733C5B}"/>
              </a:ext>
            </a:extLst>
          </p:cNvPr>
          <p:cNvSpPr/>
          <p:nvPr/>
        </p:nvSpPr>
        <p:spPr bwMode="gray">
          <a:xfrm>
            <a:off x="803920" y="2766032"/>
            <a:ext cx="4988332" cy="3467296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2880" rIns="182880" bIns="1828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EED1D67-84CE-4AC3-8782-AB6FFE21EDBA}"/>
              </a:ext>
            </a:extLst>
          </p:cNvPr>
          <p:cNvSpPr/>
          <p:nvPr/>
        </p:nvSpPr>
        <p:spPr bwMode="gray">
          <a:xfrm>
            <a:off x="6358268" y="2766032"/>
            <a:ext cx="5109174" cy="34672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2880" rIns="182880" bIns="1828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8800C9-CAF1-4EDB-B8ED-9B99D4796D96}"/>
              </a:ext>
            </a:extLst>
          </p:cNvPr>
          <p:cNvSpPr txBox="1"/>
          <p:nvPr/>
        </p:nvSpPr>
        <p:spPr>
          <a:xfrm>
            <a:off x="1033618" y="3731434"/>
            <a:ext cx="4457683" cy="250189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Policy and regulations are restrictive and complicated.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There are currently unresolved service gaps, e.g., evidenced based delivery of home and community-based services to address behavioral issues; this will allow us to shift away from a fee for service model of payment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Overall process and paperwork are administratively burdensome.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7" name="Picture 10">
            <a:extLst>
              <a:ext uri="{FF2B5EF4-FFF2-40B4-BE49-F238E27FC236}">
                <a16:creationId xmlns:a16="http://schemas.microsoft.com/office/drawing/2014/main" id="{6F6C5E54-6745-4B57-8C20-F40D6D70050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chemeClr val="bg1">
                <a:tint val="45000"/>
                <a:satMod val="400000"/>
              </a:schemeClr>
            </a:duotone>
            <a:lum bright="10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224226" y="2863738"/>
            <a:ext cx="4397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E4A148C-75C4-4E3C-8FA8-86CF43509D5F}"/>
              </a:ext>
            </a:extLst>
          </p:cNvPr>
          <p:cNvSpPr txBox="1"/>
          <p:nvPr/>
        </p:nvSpPr>
        <p:spPr>
          <a:xfrm>
            <a:off x="6628508" y="3699677"/>
            <a:ext cx="4479148" cy="25336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Difficulty for providers to hire and retain a workforce that provide PASSE services due to:</a:t>
            </a:r>
          </a:p>
          <a:p>
            <a:pPr marL="358775" lvl="1" indent="-179388" defTabSz="179388" fontAlgn="base">
              <a:buClr>
                <a:schemeClr val="bg2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Lower wage levels that are not keeping pace with the market</a:t>
            </a:r>
          </a:p>
          <a:p>
            <a:pPr marL="358775" lvl="1" indent="-179388" defTabSz="179388" fontAlgn="base">
              <a:buClr>
                <a:schemeClr val="bg2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Challenging clients with behaviors</a:t>
            </a:r>
          </a:p>
          <a:p>
            <a:pPr marL="358775" lvl="1" indent="-179388" defTabSz="179388" fontAlgn="base">
              <a:buClr>
                <a:schemeClr val="bg2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Clients with low cognition that do not improve with typical Medicaid services and require more services in their homes and communities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9" name="Picture 13">
            <a:extLst>
              <a:ext uri="{FF2B5EF4-FFF2-40B4-BE49-F238E27FC236}">
                <a16:creationId xmlns:a16="http://schemas.microsoft.com/office/drawing/2014/main" id="{B94A4175-E83F-4B8F-851E-2B53BB4F492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lum bright="10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633292" y="2905512"/>
            <a:ext cx="553342" cy="554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7314B29-2F34-412F-8F26-0C2D746EC6CF}"/>
              </a:ext>
            </a:extLst>
          </p:cNvPr>
          <p:cNvSpPr txBox="1"/>
          <p:nvPr/>
        </p:nvSpPr>
        <p:spPr>
          <a:xfrm>
            <a:off x="1941127" y="2863738"/>
            <a:ext cx="3417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Structure of PASSE Program Policy and Regulations </a:t>
            </a:r>
          </a:p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9C25746-B8A5-42A6-8ECC-259B675D714E}"/>
              </a:ext>
            </a:extLst>
          </p:cNvPr>
          <p:cNvSpPr txBox="1"/>
          <p:nvPr/>
        </p:nvSpPr>
        <p:spPr>
          <a:xfrm>
            <a:off x="7670043" y="3033072"/>
            <a:ext cx="2485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Workforce Challenges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909354-F890-42EF-AD9C-9677D46B9835}"/>
              </a:ext>
            </a:extLst>
          </p:cNvPr>
          <p:cNvSpPr txBox="1"/>
          <p:nvPr/>
        </p:nvSpPr>
        <p:spPr>
          <a:xfrm>
            <a:off x="1325953" y="2244778"/>
            <a:ext cx="10866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DHS has designed a series of initiatives to address the challenges identified.</a:t>
            </a:r>
          </a:p>
        </p:txBody>
      </p:sp>
    </p:spTree>
    <p:extLst>
      <p:ext uri="{BB962C8B-B14F-4D97-AF65-F5344CB8AC3E}">
        <p14:creationId xmlns:p14="http://schemas.microsoft.com/office/powerpoint/2010/main" val="2616103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3D19103-4D92-44D9-895D-1F336D48CA14}"/>
              </a:ext>
            </a:extLst>
          </p:cNvPr>
          <p:cNvSpPr txBox="1">
            <a:spLocks noChangeAspect="1"/>
          </p:cNvSpPr>
          <p:nvPr/>
        </p:nvSpPr>
        <p:spPr>
          <a:xfrm>
            <a:off x="1830196" y="-8225"/>
            <a:ext cx="8531604" cy="113692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3200" b="1" dirty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The Service Mix for I/DD and BH Populations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B35F29-78B4-4EB2-8C5C-4C51B4422882}"/>
              </a:ext>
            </a:extLst>
          </p:cNvPr>
          <p:cNvSpPr txBox="1"/>
          <p:nvPr/>
        </p:nvSpPr>
        <p:spPr>
          <a:xfrm>
            <a:off x="723098" y="1688545"/>
            <a:ext cx="2709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DHS program staff and stakeholders identified the three challenges related to services available to PASSE members.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FE9748-1305-43D8-BC9E-09E77697012A}"/>
              </a:ext>
            </a:extLst>
          </p:cNvPr>
          <p:cNvSpPr txBox="1"/>
          <p:nvPr/>
        </p:nvSpPr>
        <p:spPr>
          <a:xfrm>
            <a:off x="675735" y="4064864"/>
            <a:ext cx="270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Addressing these challenges will require efforts across the care continuum.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0E65EA8-6DA5-4034-9214-1276227F43FC}"/>
              </a:ext>
            </a:extLst>
          </p:cNvPr>
          <p:cNvGrpSpPr/>
          <p:nvPr/>
        </p:nvGrpSpPr>
        <p:grpSpPr>
          <a:xfrm>
            <a:off x="3478371" y="1663197"/>
            <a:ext cx="9098459" cy="5058280"/>
            <a:chOff x="2691684" y="2020942"/>
            <a:chExt cx="9098459" cy="5058280"/>
          </a:xfrm>
        </p:grpSpPr>
        <p:graphicFrame>
          <p:nvGraphicFramePr>
            <p:cNvPr id="8" name="Diagram 7">
              <a:extLst>
                <a:ext uri="{FF2B5EF4-FFF2-40B4-BE49-F238E27FC236}">
                  <a16:creationId xmlns:a16="http://schemas.microsoft.com/office/drawing/2014/main" id="{448B84D7-E09D-4AC4-8A11-F30DC03A55D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474728648"/>
                </p:ext>
              </p:extLst>
            </p:nvPr>
          </p:nvGraphicFramePr>
          <p:xfrm>
            <a:off x="2691684" y="2046290"/>
            <a:ext cx="9098459" cy="430625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CDA8219-7164-4C3B-BD3C-75F2E21D1B93}"/>
                </a:ext>
              </a:extLst>
            </p:cNvPr>
            <p:cNvSpPr txBox="1"/>
            <p:nvPr/>
          </p:nvSpPr>
          <p:spPr>
            <a:xfrm>
              <a:off x="8417811" y="5163505"/>
              <a:ext cx="2706624" cy="1275159"/>
            </a:xfrm>
            <a:prstGeom prst="roundRect">
              <a:avLst>
                <a:gd name="adj" fmla="val 27660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Some members could benefit from services but are services are not being accessed.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5E96081-0C3B-44F7-B064-A1B04E7C4052}"/>
                </a:ext>
              </a:extLst>
            </p:cNvPr>
            <p:cNvSpPr txBox="1"/>
            <p:nvPr/>
          </p:nvSpPr>
          <p:spPr>
            <a:xfrm>
              <a:off x="3202979" y="4674636"/>
              <a:ext cx="2706624" cy="2404586"/>
            </a:xfrm>
            <a:prstGeom prst="roundRect">
              <a:avLst>
                <a:gd name="adj" fmla="val 27660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Development of Intensive In home for children, Assertive Community Treatment for adults, more Therapeutic Communities and more Community Reintegration programs. Also new Complex Care Homes for clients with IDD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B313B84-879A-4C5E-8815-5658886EDCA9}"/>
                </a:ext>
              </a:extLst>
            </p:cNvPr>
            <p:cNvSpPr txBox="1"/>
            <p:nvPr/>
          </p:nvSpPr>
          <p:spPr>
            <a:xfrm>
              <a:off x="3389332" y="2047062"/>
              <a:ext cx="2706664" cy="983694"/>
            </a:xfrm>
            <a:prstGeom prst="roundRect">
              <a:avLst>
                <a:gd name="adj" fmla="val 27660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kern="0" dirty="0">
                  <a:solidFill>
                    <a:srgbClr val="000000"/>
                  </a:solidFill>
                </a:rPr>
                <a:t>The large majority of PASSE</a:t>
              </a: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members receive services they need.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F02CDB6-AEFC-4D14-ACFD-D6559DD5FE11}"/>
                </a:ext>
              </a:extLst>
            </p:cNvPr>
            <p:cNvSpPr txBox="1"/>
            <p:nvPr/>
          </p:nvSpPr>
          <p:spPr>
            <a:xfrm>
              <a:off x="8147004" y="2020942"/>
              <a:ext cx="2706624" cy="983694"/>
            </a:xfrm>
            <a:prstGeom prst="roundRect">
              <a:avLst>
                <a:gd name="adj" fmla="val 27660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kern="0" dirty="0">
                  <a:solidFill>
                    <a:srgbClr val="000000"/>
                  </a:solidFill>
                </a:rPr>
                <a:t>Some m</a:t>
              </a: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embers often receive services that do not match their support needs.</a:t>
              </a:r>
            </a:p>
          </p:txBody>
        </p:sp>
      </p:grpSp>
      <p:pic>
        <p:nvPicPr>
          <p:cNvPr id="13" name="Graphic 12" descr="Badge with solid fill">
            <a:extLst>
              <a:ext uri="{FF2B5EF4-FFF2-40B4-BE49-F238E27FC236}">
                <a16:creationId xmlns:a16="http://schemas.microsoft.com/office/drawing/2014/main" id="{9629E4D4-CB69-47A3-BD1F-E0058B53879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640315" y="4577160"/>
            <a:ext cx="457200" cy="457200"/>
          </a:xfrm>
          <a:prstGeom prst="rect">
            <a:avLst/>
          </a:prstGeom>
        </p:spPr>
      </p:pic>
      <p:pic>
        <p:nvPicPr>
          <p:cNvPr id="14" name="Graphic 13" descr="Badge 3 with solid fill">
            <a:extLst>
              <a:ext uri="{FF2B5EF4-FFF2-40B4-BE49-F238E27FC236}">
                <a16:creationId xmlns:a16="http://schemas.microsoft.com/office/drawing/2014/main" id="{12EDE74A-210B-410A-8807-9D0C3CE5706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824542" y="4577160"/>
            <a:ext cx="457200" cy="457200"/>
          </a:xfrm>
          <a:prstGeom prst="rect">
            <a:avLst/>
          </a:prstGeom>
        </p:spPr>
      </p:pic>
      <p:pic>
        <p:nvPicPr>
          <p:cNvPr id="15" name="Graphic 14" descr="Badge 1 with solid fill">
            <a:extLst>
              <a:ext uri="{FF2B5EF4-FFF2-40B4-BE49-F238E27FC236}">
                <a16:creationId xmlns:a16="http://schemas.microsoft.com/office/drawing/2014/main" id="{80548244-A15C-4D48-B540-0691D0E6663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1376149" y="1459945"/>
            <a:ext cx="457200" cy="457200"/>
          </a:xfrm>
          <a:prstGeom prst="rect">
            <a:avLst/>
          </a:prstGeom>
        </p:spPr>
      </p:pic>
      <p:sp>
        <p:nvSpPr>
          <p:cNvPr id="16" name="Slide Number Placeholder 8">
            <a:extLst>
              <a:ext uri="{FF2B5EF4-FFF2-40B4-BE49-F238E27FC236}">
                <a16:creationId xmlns:a16="http://schemas.microsoft.com/office/drawing/2014/main" id="{F5906AAF-EDD9-4A8B-85EA-209F3E9E9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00700" y="6356352"/>
            <a:ext cx="338650" cy="365125"/>
          </a:xfrm>
        </p:spPr>
        <p:txBody>
          <a:bodyPr/>
          <a:lstStyle/>
          <a:p>
            <a:fld id="{C0465BDC-DAA7-4695-9F90-2604F83C7D05}" type="slidenum">
              <a:rPr lang="en-US" sz="1200" b="1"/>
              <a:t>5</a:t>
            </a:fld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67165988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91BAC-D736-4BDF-A4E9-03B66427B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5047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Activities to Support PASSE Members with Complex Needs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00EDD-FA82-44B7-81DB-4346F655C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1640"/>
            <a:ext cx="10515600" cy="4610685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/>
              <a:t>Clearly defining and identifying the population</a:t>
            </a:r>
          </a:p>
          <a:p>
            <a:pPr lvl="1"/>
            <a:r>
              <a:rPr lang="en-US" dirty="0"/>
              <a:t>Creating a requirement in the PASSE agreement for Enhanced Care Coordination through a multi-disciplinary team</a:t>
            </a:r>
          </a:p>
          <a:p>
            <a:pPr lvl="1"/>
            <a:r>
              <a:rPr lang="en-US" dirty="0"/>
              <a:t>Creating a new level within an existing provider type that delivers home and community based service (HCBS) supervised by a professional (Intensive CSSP)</a:t>
            </a:r>
          </a:p>
          <a:p>
            <a:pPr lvl="1"/>
            <a:r>
              <a:rPr lang="en-US" dirty="0"/>
              <a:t>Adding new service definitions and billing codes for evidenced based HCBS led by professionals</a:t>
            </a:r>
          </a:p>
          <a:p>
            <a:pPr lvl="1"/>
            <a:r>
              <a:rPr lang="en-US" dirty="0"/>
              <a:t>Setting new comparison rates for existing services including Psychiatric Residential Treatment Facilities (PRTF) and special populations</a:t>
            </a:r>
          </a:p>
          <a:p>
            <a:pPr lvl="1"/>
            <a:r>
              <a:rPr lang="en-US" dirty="0"/>
              <a:t>Working on updating to current PRTF service manual to include level of service provision and quality services</a:t>
            </a:r>
          </a:p>
          <a:p>
            <a:pPr lvl="1"/>
            <a:r>
              <a:rPr lang="en-US" dirty="0"/>
              <a:t>Updated the daily rate for Therapeutic Communities service</a:t>
            </a:r>
          </a:p>
          <a:p>
            <a:pPr lvl="1"/>
            <a:r>
              <a:rPr lang="en-US" dirty="0"/>
              <a:t>Added Acute Crisis Unit beds for any AR Medicaid enrolled hospital to provide services to Medicaid beneficiaries age 4 and above</a:t>
            </a:r>
          </a:p>
          <a:p>
            <a:pPr lvl="1"/>
            <a:r>
              <a:rPr lang="en-US" dirty="0"/>
              <a:t>Through ARP funding, paying Workforce Stabilization Incentive Payments to HCBS providers, expanding current services, paying for evidenced based training, designing a statewide crisis response system, and piloting enabling technology for clients to remain safe in their homes</a:t>
            </a:r>
          </a:p>
        </p:txBody>
      </p:sp>
    </p:spTree>
    <p:extLst>
      <p:ext uri="{BB962C8B-B14F-4D97-AF65-F5344CB8AC3E}">
        <p14:creationId xmlns:p14="http://schemas.microsoft.com/office/powerpoint/2010/main" val="307729288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D66D6-C6EA-411D-877C-563E302EB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36651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Child/Youth BH Currently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6AC4DEC-DB63-408E-91A7-5BF48FF416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6776" y="1825625"/>
            <a:ext cx="9838448" cy="4351338"/>
          </a:xfrm>
        </p:spPr>
      </p:pic>
    </p:spTree>
    <p:extLst>
      <p:ext uri="{BB962C8B-B14F-4D97-AF65-F5344CB8AC3E}">
        <p14:creationId xmlns:p14="http://schemas.microsoft.com/office/powerpoint/2010/main" val="1897507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EB3B3-F7FE-4F3A-9F47-841FB931A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979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Adult BH Currently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188584D-DB36-465E-8A7C-3D5B8B4523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1635" y="1825625"/>
            <a:ext cx="9888730" cy="4351338"/>
          </a:xfrm>
        </p:spPr>
      </p:pic>
    </p:spTree>
    <p:extLst>
      <p:ext uri="{BB962C8B-B14F-4D97-AF65-F5344CB8AC3E}">
        <p14:creationId xmlns:p14="http://schemas.microsoft.com/office/powerpoint/2010/main" val="3990886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E863B-7C1A-4A05-808E-3805B9BAD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 lang="uk-UA" smtClean="0"/>
              <a:pPr/>
              <a:t>9</a:t>
            </a:fld>
            <a:endParaRPr lang="uk-U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8AD837-0646-4B0B-82E7-8667ED901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Policy Changes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A68AB1-B05D-4836-8CC4-15B9513E7DEA}"/>
              </a:ext>
            </a:extLst>
          </p:cNvPr>
          <p:cNvSpPr/>
          <p:nvPr/>
        </p:nvSpPr>
        <p:spPr bwMode="gray">
          <a:xfrm>
            <a:off x="4431551" y="1209910"/>
            <a:ext cx="3746932" cy="49989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2880" rIns="182880" bIns="1828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1937F8-726E-49FB-8264-1BC4D3ED8189}"/>
              </a:ext>
            </a:extLst>
          </p:cNvPr>
          <p:cNvSpPr/>
          <p:nvPr/>
        </p:nvSpPr>
        <p:spPr bwMode="gray">
          <a:xfrm>
            <a:off x="609441" y="1201127"/>
            <a:ext cx="3746933" cy="500776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2880" rIns="182880" bIns="1828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ADE33C-96D5-479A-AA46-8FC6CB56879C}"/>
              </a:ext>
            </a:extLst>
          </p:cNvPr>
          <p:cNvSpPr/>
          <p:nvPr/>
        </p:nvSpPr>
        <p:spPr bwMode="gray">
          <a:xfrm>
            <a:off x="8244291" y="1227774"/>
            <a:ext cx="3724325" cy="498111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2880" rIns="182880" bIns="1828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endParaRPr lang="en-US" sz="2000" b="1" dirty="0">
              <a:solidFill>
                <a:schemeClr val="tx2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449773-0309-4C54-BC33-470D66E8AEE0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GlowEdges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87227" y="1388631"/>
            <a:ext cx="591363" cy="676715"/>
          </a:xfrm>
          <a:prstGeom prst="rect">
            <a:avLst/>
          </a:prstGeom>
          <a:effectLst>
            <a:reflection blurRad="1270000" stA="0" dist="1270000" dir="5400000" sy="-100000" algn="bl" rotWithShape="0"/>
          </a:effec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10A543E2-5E92-63C5-30BA-AE7F5D1C529F}"/>
              </a:ext>
            </a:extLst>
          </p:cNvPr>
          <p:cNvSpPr txBox="1"/>
          <p:nvPr/>
        </p:nvSpPr>
        <p:spPr>
          <a:xfrm>
            <a:off x="780992" y="2415218"/>
            <a:ext cx="3407678" cy="361468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dirty="0">
                <a:solidFill>
                  <a:srgbClr val="000000"/>
                </a:solidFill>
              </a:rPr>
              <a:t>Outpatient Behavioral Health Agency Certification Manual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Move current service provider requirements to new CSSP level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dirty="0">
                <a:solidFill>
                  <a:srgbClr val="000000"/>
                </a:solidFill>
              </a:rPr>
              <a:t>Independently Licensed Practitioner Certification Manual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Sunset and allow providers to directly enroll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dirty="0">
                <a:solidFill>
                  <a:srgbClr val="000000"/>
                </a:solidFill>
              </a:rPr>
              <a:t>Outpatient Behavioral Health Services Manual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Change name Counseling Services Manual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dirty="0">
                <a:solidFill>
                  <a:srgbClr val="000000"/>
                </a:solidFill>
              </a:rPr>
              <a:t>Physicians Manual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Integrate behavioral health providers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600" dirty="0">
              <a:solidFill>
                <a:srgbClr val="000000"/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DAA71A3-7084-87F7-D88E-7884B341244B}"/>
              </a:ext>
            </a:extLst>
          </p:cNvPr>
          <p:cNvCxnSpPr/>
          <p:nvPr/>
        </p:nvCxnSpPr>
        <p:spPr>
          <a:xfrm>
            <a:off x="1460958" y="2247799"/>
            <a:ext cx="2043901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17709F4-EACE-EE8A-C105-19EA0B4E3671}"/>
              </a:ext>
            </a:extLst>
          </p:cNvPr>
          <p:cNvSpPr txBox="1"/>
          <p:nvPr/>
        </p:nvSpPr>
        <p:spPr>
          <a:xfrm>
            <a:off x="4581012" y="2415217"/>
            <a:ext cx="3399235" cy="379366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1600" dirty="0">
                <a:solidFill>
                  <a:srgbClr val="000000"/>
                </a:solidFill>
              </a:rPr>
              <a:t>Community Support Systems Provider Agency (CSSP) Certification Manual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Create 3 provider levels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Match service provider certification to align with HCBS array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Separate requirements for services that are overseen by professional</a:t>
            </a:r>
          </a:p>
          <a:p>
            <a:pPr>
              <a:lnSpc>
                <a:spcPct val="90000"/>
              </a:lnSpc>
              <a:buClr>
                <a:schemeClr val="bg1"/>
              </a:buClr>
            </a:pP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8" name="Picture 15">
            <a:extLst>
              <a:ext uri="{FF2B5EF4-FFF2-40B4-BE49-F238E27FC236}">
                <a16:creationId xmlns:a16="http://schemas.microsoft.com/office/drawing/2014/main" id="{BCC8455A-243D-CA11-C3BA-836F23B2C4C5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lum bright="-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5924320" y="1403138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5D49290-7889-6A19-3B6D-9B1434051E56}"/>
              </a:ext>
            </a:extLst>
          </p:cNvPr>
          <p:cNvCxnSpPr/>
          <p:nvPr/>
        </p:nvCxnSpPr>
        <p:spPr>
          <a:xfrm>
            <a:off x="5283067" y="2247799"/>
            <a:ext cx="2043901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36">
            <a:extLst>
              <a:ext uri="{FF2B5EF4-FFF2-40B4-BE49-F238E27FC236}">
                <a16:creationId xmlns:a16="http://schemas.microsoft.com/office/drawing/2014/main" id="{EB0FD840-A0A9-E5AB-709A-422D2CBFF3E8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lum bright="-40000" contrast="-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82606" y="1423996"/>
            <a:ext cx="647700" cy="6413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724821A-51AD-1070-4333-856BA34383C0}"/>
              </a:ext>
            </a:extLst>
          </p:cNvPr>
          <p:cNvCxnSpPr/>
          <p:nvPr/>
        </p:nvCxnSpPr>
        <p:spPr>
          <a:xfrm>
            <a:off x="9084505" y="2247799"/>
            <a:ext cx="2043901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EAF96FE-388E-A59E-C915-171EEBF297D2}"/>
              </a:ext>
            </a:extLst>
          </p:cNvPr>
          <p:cNvSpPr txBox="1"/>
          <p:nvPr/>
        </p:nvSpPr>
        <p:spPr>
          <a:xfrm>
            <a:off x="8460831" y="2415218"/>
            <a:ext cx="3236133" cy="321128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rgbClr val="000000"/>
                </a:solidFill>
              </a:rPr>
              <a:t>Under 21 Inpatient Psychiatric Services Manual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Add quality requirements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Add specialty populations</a:t>
            </a:r>
          </a:p>
          <a:p>
            <a:pPr>
              <a:lnSpc>
                <a:spcPct val="90000"/>
              </a:lnSpc>
            </a:pPr>
            <a:endParaRPr lang="en-US" sz="16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012822"/>
      </p:ext>
    </p:extLst>
  </p:cSld>
  <p:clrMapOvr>
    <a:masterClrMapping/>
  </p:clrMapOvr>
  <p:transition spd="med">
    <p:fade/>
  </p:transition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2B52E50011D94B9538EC0978E0670A" ma:contentTypeVersion="14" ma:contentTypeDescription="Create a new document." ma:contentTypeScope="" ma:versionID="889d0ee3766e029eb50b71ee3889edf4">
  <xsd:schema xmlns:xsd="http://www.w3.org/2001/XMLSchema" xmlns:xs="http://www.w3.org/2001/XMLSchema" xmlns:p="http://schemas.microsoft.com/office/2006/metadata/properties" xmlns:ns2="e6e3c26a-e2ec-48b5-8709-56b5410b23af" xmlns:ns3="7f5d2143-1b0e-47af-b1d9-06826cb68f10" targetNamespace="http://schemas.microsoft.com/office/2006/metadata/properties" ma:root="true" ma:fieldsID="44334d0d01df4b684a26f371328f22a2" ns2:_="" ns3:_="">
    <xsd:import namespace="e6e3c26a-e2ec-48b5-8709-56b5410b23af"/>
    <xsd:import namespace="7f5d2143-1b0e-47af-b1d9-06826cb68f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e3c26a-e2ec-48b5-8709-56b5410b23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5d2143-1b0e-47af-b1d9-06826cb68f1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CA5618-B84C-4A26-813E-8330B6D9DE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e3c26a-e2ec-48b5-8709-56b5410b23af"/>
    <ds:schemaRef ds:uri="7f5d2143-1b0e-47af-b1d9-06826cb68f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406D90-969A-4F88-8A14-0983EB7748B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407D110-9AB2-4DF6-AAFE-5D0F813E70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484</TotalTime>
  <Words>945</Words>
  <Application>Microsoft Office PowerPoint</Application>
  <PresentationFormat>Widescreen</PresentationFormat>
  <Paragraphs>127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Noto Sans</vt:lpstr>
      <vt:lpstr>Office Theme</vt:lpstr>
      <vt:lpstr>PowerPoint Presentation</vt:lpstr>
      <vt:lpstr>PowerPoint Presentation</vt:lpstr>
      <vt:lpstr>PASSE Members with Complex Needs</vt:lpstr>
      <vt:lpstr>PowerPoint Presentation</vt:lpstr>
      <vt:lpstr>PowerPoint Presentation</vt:lpstr>
      <vt:lpstr>Activities to Support PASSE Members with Complex Needs </vt:lpstr>
      <vt:lpstr>Child/Youth BH Currently </vt:lpstr>
      <vt:lpstr>Adult BH Currently </vt:lpstr>
      <vt:lpstr>Policy Changes</vt:lpstr>
      <vt:lpstr>PowerPoint Presentation</vt:lpstr>
      <vt:lpstr>Promulgation 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Meredith Parker</dc:creator>
  <cp:lastModifiedBy>Melissa Weatherton</cp:lastModifiedBy>
  <cp:revision>10</cp:revision>
  <dcterms:created xsi:type="dcterms:W3CDTF">2020-07-15T14:16:11Z</dcterms:created>
  <dcterms:modified xsi:type="dcterms:W3CDTF">2022-09-15T19:05:53Z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0x010100CD2B52E50011D94B9538EC0978E0670A</vt:lpwstr>
  </property>
</Properties>
</file>